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FBA8F-79CE-4CFB-89D3-88286107DD12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54A09-CBAF-44AC-807E-CA1934B38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38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FBA8F-79CE-4CFB-89D3-88286107DD12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54A09-CBAF-44AC-807E-CA1934B38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87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48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99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30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4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40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57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54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53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15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70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3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13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01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69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17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00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12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4526"/>
      </p:ext>
    </p:extLst>
  </p:cSld>
  <p:clrMapOvr>
    <a:masterClrMapping/>
  </p:clrMapOvr>
  <p:transition advTm="73508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53886"/>
      </p:ext>
    </p:extLst>
  </p:cSld>
  <p:clrMapOvr>
    <a:masterClrMapping/>
  </p:clrMapOvr>
  <p:transition advTm="69529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18553"/>
      </p:ext>
    </p:extLst>
  </p:cSld>
  <p:clrMapOvr>
    <a:masterClrMapping/>
  </p:clrMapOvr>
  <p:transition advTm="130323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2089"/>
      </p:ext>
    </p:extLst>
  </p:cSld>
  <p:clrMapOvr>
    <a:masterClrMapping/>
  </p:clrMapOvr>
  <p:transition advTm="17876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59940"/>
      </p:ext>
    </p:extLst>
  </p:cSld>
  <p:clrMapOvr>
    <a:masterClrMapping/>
  </p:clrMapOvr>
  <p:transition advTm="85957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170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33980"/>
      </p:ext>
    </p:extLst>
  </p:cSld>
  <p:clrMapOvr>
    <a:masterClrMapping/>
  </p:clrMapOvr>
  <p:transition advTm="165876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61053"/>
      </p:ext>
    </p:extLst>
  </p:cSld>
  <p:clrMapOvr>
    <a:masterClrMapping/>
  </p:clrMapOvr>
  <p:transition advTm="165876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83077"/>
      </p:ext>
    </p:extLst>
  </p:cSld>
  <p:clrMapOvr>
    <a:masterClrMapping/>
  </p:clrMapOvr>
  <p:transition advTm="168294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44145"/>
      </p:ext>
    </p:extLst>
  </p:cSld>
  <p:clrMapOvr>
    <a:masterClrMapping/>
  </p:clrMapOvr>
  <p:transition advTm="25335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45462"/>
      </p:ext>
    </p:extLst>
  </p:cSld>
  <p:clrMapOvr>
    <a:masterClrMapping/>
  </p:clrMapOvr>
  <p:transition advTm="51434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9890"/>
      </p:ext>
    </p:extLst>
  </p:cSld>
  <p:clrMapOvr>
    <a:masterClrMapping/>
  </p:clrMapOvr>
  <p:transition advTm="22276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63392"/>
      </p:ext>
    </p:extLst>
  </p:cSld>
  <p:clrMapOvr>
    <a:masterClrMapping/>
  </p:clrMapOvr>
  <p:transition advTm="1822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09048"/>
      </p:ext>
    </p:extLst>
  </p:cSld>
  <p:clrMapOvr>
    <a:masterClrMapping/>
  </p:clrMapOvr>
  <p:transition advTm="1485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83224"/>
      </p:ext>
    </p:extLst>
  </p:cSld>
  <p:clrMapOvr>
    <a:masterClrMapping/>
  </p:clrMapOvr>
  <p:transition advTm="112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35741"/>
      </p:ext>
    </p:extLst>
  </p:cSld>
  <p:clrMapOvr>
    <a:masterClrMapping/>
  </p:clrMapOvr>
  <p:transition advTm="109607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90343"/>
      </p:ext>
    </p:extLst>
  </p:cSld>
  <p:clrMapOvr>
    <a:masterClrMapping/>
  </p:clrMapOvr>
  <p:transition advTm="6022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34321"/>
      </p:ext>
    </p:extLst>
  </p:cSld>
  <p:clrMapOvr>
    <a:masterClrMapping/>
  </p:clrMapOvr>
  <p:transition advTm="13416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32549"/>
      </p:ext>
    </p:extLst>
  </p:cSld>
  <p:clrMapOvr>
    <a:masterClrMapping/>
  </p:clrMapOvr>
  <p:transition advTm="7894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46357"/>
      </p:ext>
    </p:extLst>
  </p:cSld>
  <p:clrMapOvr>
    <a:masterClrMapping/>
  </p:clrMapOvr>
  <p:transition advTm="1279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5825"/>
      </p:ext>
    </p:extLst>
  </p:cSld>
  <p:clrMapOvr>
    <a:masterClrMapping/>
  </p:clrMapOvr>
  <p:transition advTm="198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55746"/>
      </p:ext>
    </p:extLst>
  </p:cSld>
  <p:clrMapOvr>
    <a:masterClrMapping/>
  </p:clrMapOvr>
  <p:transition advTm="6146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91577"/>
      </p:ext>
    </p:extLst>
  </p:cSld>
  <p:clrMapOvr>
    <a:masterClrMapping/>
  </p:clrMapOvr>
  <p:transition advTm="165876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41250"/>
      </p:ext>
    </p:extLst>
  </p:cSld>
  <p:clrMapOvr>
    <a:masterClrMapping/>
  </p:clrMapOvr>
  <p:transition advTm="165876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17364"/>
      </p:ext>
    </p:extLst>
  </p:cSld>
  <p:clrMapOvr>
    <a:masterClrMapping/>
  </p:clrMapOvr>
  <p:transition advTm="165876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20161"/>
      </p:ext>
    </p:extLst>
  </p:cSld>
  <p:clrMapOvr>
    <a:masterClrMapping/>
  </p:clrMapOvr>
  <p:transition advTm="165876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18237"/>
      </p:ext>
    </p:extLst>
  </p:cSld>
  <p:clrMapOvr>
    <a:masterClrMapping/>
  </p:clrMapOvr>
  <p:transition advTm="10452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86855"/>
      </p:ext>
    </p:extLst>
  </p:cSld>
  <p:clrMapOvr>
    <a:masterClrMapping/>
  </p:clrMapOvr>
  <p:transition advTm="165876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750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635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52956"/>
      </p:ext>
    </p:extLst>
  </p:cSld>
  <p:clrMapOvr>
    <a:masterClrMapping/>
  </p:clrMapOvr>
  <p:transition advTm="6146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79050"/>
      </p:ext>
    </p:extLst>
  </p:cSld>
  <p:clrMapOvr>
    <a:masterClrMapping/>
  </p:clrMapOvr>
  <p:transition advTm="521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40804"/>
      </p:ext>
    </p:extLst>
  </p:cSld>
  <p:clrMapOvr>
    <a:masterClrMapping/>
  </p:clrMapOvr>
  <p:transition advTm="1279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72393"/>
      </p:ext>
    </p:extLst>
  </p:cSld>
  <p:clrMapOvr>
    <a:masterClrMapping/>
  </p:clrMapOvr>
  <p:transition advTm="13073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75386"/>
      </p:ext>
    </p:extLst>
  </p:cSld>
  <p:clrMapOvr>
    <a:masterClrMapping/>
  </p:clrMapOvr>
  <p:transition advTm="7472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96295"/>
      </p:ext>
    </p:extLst>
  </p:cSld>
  <p:clrMapOvr>
    <a:masterClrMapping/>
  </p:clrMapOvr>
  <p:transition advTm="6146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96603"/>
      </p:ext>
    </p:extLst>
  </p:cSld>
  <p:clrMapOvr>
    <a:masterClrMapping/>
  </p:clrMapOvr>
  <p:transition advTm="6146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49887"/>
      </p:ext>
    </p:extLst>
  </p:cSld>
  <p:clrMapOvr>
    <a:masterClrMapping/>
  </p:clrMapOvr>
  <p:transition advTm="139933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05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95778"/>
      </p:ext>
    </p:extLst>
  </p:cSld>
  <p:clrMapOvr>
    <a:masterClrMapping/>
  </p:clrMapOvr>
  <p:transition advTm="119372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98554"/>
      </p:ext>
    </p:extLst>
  </p:cSld>
  <p:clrMapOvr>
    <a:masterClrMapping/>
  </p:clrMapOvr>
  <p:transition advTm="40405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432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60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1</cp:revision>
  <dcterms:created xsi:type="dcterms:W3CDTF">2021-10-27T11:54:47Z</dcterms:created>
  <dcterms:modified xsi:type="dcterms:W3CDTF">2021-10-27T11:54:47Z</dcterms:modified>
</cp:coreProperties>
</file>