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19" r:id="rId4"/>
    <p:sldId id="323" r:id="rId5"/>
    <p:sldId id="324" r:id="rId6"/>
    <p:sldId id="325" r:id="rId7"/>
    <p:sldId id="320" r:id="rId8"/>
    <p:sldId id="321" r:id="rId9"/>
    <p:sldId id="322" r:id="rId10"/>
    <p:sldId id="326" r:id="rId11"/>
    <p:sldId id="834" r:id="rId12"/>
    <p:sldId id="327" r:id="rId13"/>
    <p:sldId id="833"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E1145-0C0E-4302-BFAA-8DF4967F0E21}" v="10" dt="2021-04-19T11:35:30.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86"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vuds Beldavs" userId="00e3ea912b7af9ea" providerId="LiveId" clId="{4E6E1145-0C0E-4302-BFAA-8DF4967F0E21}"/>
    <pc:docChg chg="undo custSel addSld delSld modSld">
      <pc:chgData name="Vidvuds Beldavs" userId="00e3ea912b7af9ea" providerId="LiveId" clId="{4E6E1145-0C0E-4302-BFAA-8DF4967F0E21}" dt="2021-04-19T11:46:47.225" v="1150" actId="20577"/>
      <pc:docMkLst>
        <pc:docMk/>
      </pc:docMkLst>
      <pc:sldChg chg="modSp mod">
        <pc:chgData name="Vidvuds Beldavs" userId="00e3ea912b7af9ea" providerId="LiveId" clId="{4E6E1145-0C0E-4302-BFAA-8DF4967F0E21}" dt="2021-04-19T10:19:15.243" v="22" actId="20577"/>
        <pc:sldMkLst>
          <pc:docMk/>
          <pc:sldMk cId="1279789842" sldId="256"/>
        </pc:sldMkLst>
        <pc:spChg chg="mod">
          <ac:chgData name="Vidvuds Beldavs" userId="00e3ea912b7af9ea" providerId="LiveId" clId="{4E6E1145-0C0E-4302-BFAA-8DF4967F0E21}" dt="2021-04-19T10:18:58.013" v="16" actId="20577"/>
          <ac:spMkLst>
            <pc:docMk/>
            <pc:sldMk cId="1279789842" sldId="256"/>
            <ac:spMk id="2" creationId="{DC3A7334-3ED7-4AFA-BDFD-2B1ABC28D64A}"/>
          </ac:spMkLst>
        </pc:spChg>
        <pc:spChg chg="mod">
          <ac:chgData name="Vidvuds Beldavs" userId="00e3ea912b7af9ea" providerId="LiveId" clId="{4E6E1145-0C0E-4302-BFAA-8DF4967F0E21}" dt="2021-04-19T10:19:15.243" v="22" actId="20577"/>
          <ac:spMkLst>
            <pc:docMk/>
            <pc:sldMk cId="1279789842" sldId="256"/>
            <ac:spMk id="3" creationId="{4F8965A2-73C5-4E1D-AB55-CE58F9F7333E}"/>
          </ac:spMkLst>
        </pc:spChg>
      </pc:sldChg>
      <pc:sldChg chg="modSp mod">
        <pc:chgData name="Vidvuds Beldavs" userId="00e3ea912b7af9ea" providerId="LiveId" clId="{4E6E1145-0C0E-4302-BFAA-8DF4967F0E21}" dt="2021-04-19T11:46:47.225" v="1150" actId="20577"/>
        <pc:sldMkLst>
          <pc:docMk/>
          <pc:sldMk cId="3406443657" sldId="257"/>
        </pc:sldMkLst>
        <pc:spChg chg="mod">
          <ac:chgData name="Vidvuds Beldavs" userId="00e3ea912b7af9ea" providerId="LiveId" clId="{4E6E1145-0C0E-4302-BFAA-8DF4967F0E21}" dt="2021-04-19T11:46:47.225" v="1150" actId="20577"/>
          <ac:spMkLst>
            <pc:docMk/>
            <pc:sldMk cId="3406443657" sldId="257"/>
            <ac:spMk id="3" creationId="{D2C916D4-1AF4-4EBC-91C8-049A86FA05E8}"/>
          </ac:spMkLst>
        </pc:spChg>
      </pc:sldChg>
      <pc:sldChg chg="del">
        <pc:chgData name="Vidvuds Beldavs" userId="00e3ea912b7af9ea" providerId="LiveId" clId="{4E6E1145-0C0E-4302-BFAA-8DF4967F0E21}" dt="2021-04-19T10:32:36.066" v="176" actId="47"/>
        <pc:sldMkLst>
          <pc:docMk/>
          <pc:sldMk cId="2451755715" sldId="258"/>
        </pc:sldMkLst>
      </pc:sldChg>
      <pc:sldChg chg="del">
        <pc:chgData name="Vidvuds Beldavs" userId="00e3ea912b7af9ea" providerId="LiveId" clId="{4E6E1145-0C0E-4302-BFAA-8DF4967F0E21}" dt="2021-04-19T10:32:36.066" v="176" actId="47"/>
        <pc:sldMkLst>
          <pc:docMk/>
          <pc:sldMk cId="1356196194" sldId="272"/>
        </pc:sldMkLst>
      </pc:sldChg>
      <pc:sldChg chg="del">
        <pc:chgData name="Vidvuds Beldavs" userId="00e3ea912b7af9ea" providerId="LiveId" clId="{4E6E1145-0C0E-4302-BFAA-8DF4967F0E21}" dt="2021-04-19T10:32:36.066" v="176" actId="47"/>
        <pc:sldMkLst>
          <pc:docMk/>
          <pc:sldMk cId="895029647" sldId="280"/>
        </pc:sldMkLst>
      </pc:sldChg>
      <pc:sldChg chg="del">
        <pc:chgData name="Vidvuds Beldavs" userId="00e3ea912b7af9ea" providerId="LiveId" clId="{4E6E1145-0C0E-4302-BFAA-8DF4967F0E21}" dt="2021-04-19T10:32:36.066" v="176" actId="47"/>
        <pc:sldMkLst>
          <pc:docMk/>
          <pc:sldMk cId="1703930724" sldId="281"/>
        </pc:sldMkLst>
      </pc:sldChg>
      <pc:sldChg chg="del">
        <pc:chgData name="Vidvuds Beldavs" userId="00e3ea912b7af9ea" providerId="LiveId" clId="{4E6E1145-0C0E-4302-BFAA-8DF4967F0E21}" dt="2021-04-19T10:32:36.066" v="176" actId="47"/>
        <pc:sldMkLst>
          <pc:docMk/>
          <pc:sldMk cId="2604238738" sldId="282"/>
        </pc:sldMkLst>
      </pc:sldChg>
      <pc:sldChg chg="del">
        <pc:chgData name="Vidvuds Beldavs" userId="00e3ea912b7af9ea" providerId="LiveId" clId="{4E6E1145-0C0E-4302-BFAA-8DF4967F0E21}" dt="2021-04-19T10:32:36.066" v="176" actId="47"/>
        <pc:sldMkLst>
          <pc:docMk/>
          <pc:sldMk cId="4092979334" sldId="293"/>
        </pc:sldMkLst>
      </pc:sldChg>
      <pc:sldChg chg="del">
        <pc:chgData name="Vidvuds Beldavs" userId="00e3ea912b7af9ea" providerId="LiveId" clId="{4E6E1145-0C0E-4302-BFAA-8DF4967F0E21}" dt="2021-04-19T10:32:36.066" v="176" actId="47"/>
        <pc:sldMkLst>
          <pc:docMk/>
          <pc:sldMk cId="3816809585" sldId="294"/>
        </pc:sldMkLst>
      </pc:sldChg>
      <pc:sldChg chg="del">
        <pc:chgData name="Vidvuds Beldavs" userId="00e3ea912b7af9ea" providerId="LiveId" clId="{4E6E1145-0C0E-4302-BFAA-8DF4967F0E21}" dt="2021-04-19T10:32:36.066" v="176" actId="47"/>
        <pc:sldMkLst>
          <pc:docMk/>
          <pc:sldMk cId="1383104345" sldId="295"/>
        </pc:sldMkLst>
      </pc:sldChg>
      <pc:sldChg chg="del">
        <pc:chgData name="Vidvuds Beldavs" userId="00e3ea912b7af9ea" providerId="LiveId" clId="{4E6E1145-0C0E-4302-BFAA-8DF4967F0E21}" dt="2021-04-19T10:32:36.066" v="176" actId="47"/>
        <pc:sldMkLst>
          <pc:docMk/>
          <pc:sldMk cId="3856802299" sldId="297"/>
        </pc:sldMkLst>
      </pc:sldChg>
      <pc:sldChg chg="del">
        <pc:chgData name="Vidvuds Beldavs" userId="00e3ea912b7af9ea" providerId="LiveId" clId="{4E6E1145-0C0E-4302-BFAA-8DF4967F0E21}" dt="2021-04-19T10:32:36.066" v="176" actId="47"/>
        <pc:sldMkLst>
          <pc:docMk/>
          <pc:sldMk cId="1618732278" sldId="299"/>
        </pc:sldMkLst>
      </pc:sldChg>
      <pc:sldChg chg="del">
        <pc:chgData name="Vidvuds Beldavs" userId="00e3ea912b7af9ea" providerId="LiveId" clId="{4E6E1145-0C0E-4302-BFAA-8DF4967F0E21}" dt="2021-04-19T10:32:36.066" v="176" actId="47"/>
        <pc:sldMkLst>
          <pc:docMk/>
          <pc:sldMk cId="3151676486" sldId="302"/>
        </pc:sldMkLst>
      </pc:sldChg>
      <pc:sldChg chg="del">
        <pc:chgData name="Vidvuds Beldavs" userId="00e3ea912b7af9ea" providerId="LiveId" clId="{4E6E1145-0C0E-4302-BFAA-8DF4967F0E21}" dt="2021-04-19T10:32:36.066" v="176" actId="47"/>
        <pc:sldMkLst>
          <pc:docMk/>
          <pc:sldMk cId="1904702255" sldId="303"/>
        </pc:sldMkLst>
      </pc:sldChg>
      <pc:sldChg chg="del">
        <pc:chgData name="Vidvuds Beldavs" userId="00e3ea912b7af9ea" providerId="LiveId" clId="{4E6E1145-0C0E-4302-BFAA-8DF4967F0E21}" dt="2021-04-19T10:32:36.066" v="176" actId="47"/>
        <pc:sldMkLst>
          <pc:docMk/>
          <pc:sldMk cId="1685241243" sldId="304"/>
        </pc:sldMkLst>
      </pc:sldChg>
      <pc:sldChg chg="del">
        <pc:chgData name="Vidvuds Beldavs" userId="00e3ea912b7af9ea" providerId="LiveId" clId="{4E6E1145-0C0E-4302-BFAA-8DF4967F0E21}" dt="2021-04-19T10:32:36.066" v="176" actId="47"/>
        <pc:sldMkLst>
          <pc:docMk/>
          <pc:sldMk cId="704424435" sldId="305"/>
        </pc:sldMkLst>
      </pc:sldChg>
      <pc:sldChg chg="del">
        <pc:chgData name="Vidvuds Beldavs" userId="00e3ea912b7af9ea" providerId="LiveId" clId="{4E6E1145-0C0E-4302-BFAA-8DF4967F0E21}" dt="2021-04-19T10:32:36.066" v="176" actId="47"/>
        <pc:sldMkLst>
          <pc:docMk/>
          <pc:sldMk cId="631205325" sldId="307"/>
        </pc:sldMkLst>
      </pc:sldChg>
      <pc:sldChg chg="del">
        <pc:chgData name="Vidvuds Beldavs" userId="00e3ea912b7af9ea" providerId="LiveId" clId="{4E6E1145-0C0E-4302-BFAA-8DF4967F0E21}" dt="2021-04-19T10:32:36.066" v="176" actId="47"/>
        <pc:sldMkLst>
          <pc:docMk/>
          <pc:sldMk cId="2084591267" sldId="308"/>
        </pc:sldMkLst>
      </pc:sldChg>
      <pc:sldChg chg="del">
        <pc:chgData name="Vidvuds Beldavs" userId="00e3ea912b7af9ea" providerId="LiveId" clId="{4E6E1145-0C0E-4302-BFAA-8DF4967F0E21}" dt="2021-04-19T10:32:36.066" v="176" actId="47"/>
        <pc:sldMkLst>
          <pc:docMk/>
          <pc:sldMk cId="1689218703" sldId="309"/>
        </pc:sldMkLst>
      </pc:sldChg>
      <pc:sldChg chg="del">
        <pc:chgData name="Vidvuds Beldavs" userId="00e3ea912b7af9ea" providerId="LiveId" clId="{4E6E1145-0C0E-4302-BFAA-8DF4967F0E21}" dt="2021-04-19T10:32:36.066" v="176" actId="47"/>
        <pc:sldMkLst>
          <pc:docMk/>
          <pc:sldMk cId="1142762313" sldId="310"/>
        </pc:sldMkLst>
      </pc:sldChg>
      <pc:sldChg chg="del">
        <pc:chgData name="Vidvuds Beldavs" userId="00e3ea912b7af9ea" providerId="LiveId" clId="{4E6E1145-0C0E-4302-BFAA-8DF4967F0E21}" dt="2021-04-19T10:32:36.066" v="176" actId="47"/>
        <pc:sldMkLst>
          <pc:docMk/>
          <pc:sldMk cId="1980186827" sldId="311"/>
        </pc:sldMkLst>
      </pc:sldChg>
      <pc:sldChg chg="del">
        <pc:chgData name="Vidvuds Beldavs" userId="00e3ea912b7af9ea" providerId="LiveId" clId="{4E6E1145-0C0E-4302-BFAA-8DF4967F0E21}" dt="2021-04-19T10:32:36.066" v="176" actId="47"/>
        <pc:sldMkLst>
          <pc:docMk/>
          <pc:sldMk cId="2010640133" sldId="312"/>
        </pc:sldMkLst>
      </pc:sldChg>
      <pc:sldChg chg="del">
        <pc:chgData name="Vidvuds Beldavs" userId="00e3ea912b7af9ea" providerId="LiveId" clId="{4E6E1145-0C0E-4302-BFAA-8DF4967F0E21}" dt="2021-04-19T10:32:36.066" v="176" actId="47"/>
        <pc:sldMkLst>
          <pc:docMk/>
          <pc:sldMk cId="2123041258" sldId="313"/>
        </pc:sldMkLst>
      </pc:sldChg>
      <pc:sldChg chg="del">
        <pc:chgData name="Vidvuds Beldavs" userId="00e3ea912b7af9ea" providerId="LiveId" clId="{4E6E1145-0C0E-4302-BFAA-8DF4967F0E21}" dt="2021-04-19T10:32:36.066" v="176" actId="47"/>
        <pc:sldMkLst>
          <pc:docMk/>
          <pc:sldMk cId="1373362738" sldId="314"/>
        </pc:sldMkLst>
      </pc:sldChg>
      <pc:sldChg chg="del">
        <pc:chgData name="Vidvuds Beldavs" userId="00e3ea912b7af9ea" providerId="LiveId" clId="{4E6E1145-0C0E-4302-BFAA-8DF4967F0E21}" dt="2021-04-19T10:32:36.066" v="176" actId="47"/>
        <pc:sldMkLst>
          <pc:docMk/>
          <pc:sldMk cId="500439691" sldId="315"/>
        </pc:sldMkLst>
      </pc:sldChg>
      <pc:sldChg chg="del">
        <pc:chgData name="Vidvuds Beldavs" userId="00e3ea912b7af9ea" providerId="LiveId" clId="{4E6E1145-0C0E-4302-BFAA-8DF4967F0E21}" dt="2021-04-19T10:32:36.066" v="176" actId="47"/>
        <pc:sldMkLst>
          <pc:docMk/>
          <pc:sldMk cId="4260260415" sldId="316"/>
        </pc:sldMkLst>
      </pc:sldChg>
      <pc:sldChg chg="del">
        <pc:chgData name="Vidvuds Beldavs" userId="00e3ea912b7af9ea" providerId="LiveId" clId="{4E6E1145-0C0E-4302-BFAA-8DF4967F0E21}" dt="2021-04-19T10:32:36.066" v="176" actId="47"/>
        <pc:sldMkLst>
          <pc:docMk/>
          <pc:sldMk cId="4215897164" sldId="317"/>
        </pc:sldMkLst>
      </pc:sldChg>
      <pc:sldChg chg="del">
        <pc:chgData name="Vidvuds Beldavs" userId="00e3ea912b7af9ea" providerId="LiveId" clId="{4E6E1145-0C0E-4302-BFAA-8DF4967F0E21}" dt="2021-04-19T10:32:36.066" v="176" actId="47"/>
        <pc:sldMkLst>
          <pc:docMk/>
          <pc:sldMk cId="2636000090" sldId="319"/>
        </pc:sldMkLst>
      </pc:sldChg>
      <pc:sldChg chg="addSp modSp new mod setBg">
        <pc:chgData name="Vidvuds Beldavs" userId="00e3ea912b7af9ea" providerId="LiveId" clId="{4E6E1145-0C0E-4302-BFAA-8DF4967F0E21}" dt="2021-04-19T10:41:30.683" v="348" actId="26606"/>
        <pc:sldMkLst>
          <pc:docMk/>
          <pc:sldMk cId="4159223268" sldId="319"/>
        </pc:sldMkLst>
        <pc:spChg chg="mod">
          <ac:chgData name="Vidvuds Beldavs" userId="00e3ea912b7af9ea" providerId="LiveId" clId="{4E6E1145-0C0E-4302-BFAA-8DF4967F0E21}" dt="2021-04-19T10:41:30.683" v="348" actId="26606"/>
          <ac:spMkLst>
            <pc:docMk/>
            <pc:sldMk cId="4159223268" sldId="319"/>
            <ac:spMk id="2" creationId="{ABCA56E3-E78B-4ABC-8B5E-825C9A0A55E3}"/>
          </ac:spMkLst>
        </pc:spChg>
        <pc:spChg chg="mod">
          <ac:chgData name="Vidvuds Beldavs" userId="00e3ea912b7af9ea" providerId="LiveId" clId="{4E6E1145-0C0E-4302-BFAA-8DF4967F0E21}" dt="2021-04-19T10:41:30.683" v="348" actId="26606"/>
          <ac:spMkLst>
            <pc:docMk/>
            <pc:sldMk cId="4159223268" sldId="319"/>
            <ac:spMk id="3" creationId="{9157AC34-D693-41A0-9549-8DA2AD2A030B}"/>
          </ac:spMkLst>
        </pc:spChg>
        <pc:spChg chg="add">
          <ac:chgData name="Vidvuds Beldavs" userId="00e3ea912b7af9ea" providerId="LiveId" clId="{4E6E1145-0C0E-4302-BFAA-8DF4967F0E21}" dt="2021-04-19T10:41:30.683" v="348" actId="26606"/>
          <ac:spMkLst>
            <pc:docMk/>
            <pc:sldMk cId="4159223268" sldId="319"/>
            <ac:spMk id="71" creationId="{F13C74B1-5B17-4795-BED0-7140497B445A}"/>
          </ac:spMkLst>
        </pc:spChg>
        <pc:spChg chg="add">
          <ac:chgData name="Vidvuds Beldavs" userId="00e3ea912b7af9ea" providerId="LiveId" clId="{4E6E1145-0C0E-4302-BFAA-8DF4967F0E21}" dt="2021-04-19T10:41:30.683" v="348" actId="26606"/>
          <ac:spMkLst>
            <pc:docMk/>
            <pc:sldMk cId="4159223268" sldId="319"/>
            <ac:spMk id="73" creationId="{D4974D33-8DC5-464E-8C6D-BE58F0669C17}"/>
          </ac:spMkLst>
        </pc:spChg>
        <pc:picChg chg="add mod">
          <ac:chgData name="Vidvuds Beldavs" userId="00e3ea912b7af9ea" providerId="LiveId" clId="{4E6E1145-0C0E-4302-BFAA-8DF4967F0E21}" dt="2021-04-19T10:41:30.683" v="348" actId="26606"/>
          <ac:picMkLst>
            <pc:docMk/>
            <pc:sldMk cId="4159223268" sldId="319"/>
            <ac:picMk id="1026" creationId="{B7ED4C7F-7667-45F5-9A13-A50A33F60374}"/>
          </ac:picMkLst>
        </pc:picChg>
      </pc:sldChg>
      <pc:sldChg chg="addSp delSp modSp new mod setBg">
        <pc:chgData name="Vidvuds Beldavs" userId="00e3ea912b7af9ea" providerId="LiveId" clId="{4E6E1145-0C0E-4302-BFAA-8DF4967F0E21}" dt="2021-04-19T11:11:23.878" v="573"/>
        <pc:sldMkLst>
          <pc:docMk/>
          <pc:sldMk cId="2375205255" sldId="320"/>
        </pc:sldMkLst>
        <pc:spChg chg="mod">
          <ac:chgData name="Vidvuds Beldavs" userId="00e3ea912b7af9ea" providerId="LiveId" clId="{4E6E1145-0C0E-4302-BFAA-8DF4967F0E21}" dt="2021-04-19T10:45:51.376" v="366" actId="26606"/>
          <ac:spMkLst>
            <pc:docMk/>
            <pc:sldMk cId="2375205255" sldId="320"/>
            <ac:spMk id="2" creationId="{C0940765-1A6B-4440-91A2-7ED40FA64BF4}"/>
          </ac:spMkLst>
        </pc:spChg>
        <pc:spChg chg="del">
          <ac:chgData name="Vidvuds Beldavs" userId="00e3ea912b7af9ea" providerId="LiveId" clId="{4E6E1145-0C0E-4302-BFAA-8DF4967F0E21}" dt="2021-04-19T10:45:26.615" v="365"/>
          <ac:spMkLst>
            <pc:docMk/>
            <pc:sldMk cId="2375205255" sldId="320"/>
            <ac:spMk id="3" creationId="{0A5FC79E-0968-4240-8875-CC0CD5FC71CE}"/>
          </ac:spMkLst>
        </pc:spChg>
        <pc:spChg chg="add mod">
          <ac:chgData name="Vidvuds Beldavs" userId="00e3ea912b7af9ea" providerId="LiveId" clId="{4E6E1145-0C0E-4302-BFAA-8DF4967F0E21}" dt="2021-04-19T11:11:23.878" v="573"/>
          <ac:spMkLst>
            <pc:docMk/>
            <pc:sldMk cId="2375205255" sldId="320"/>
            <ac:spMk id="8" creationId="{6C7AB8B1-7415-4449-B915-EEA461B9E9F7}"/>
          </ac:spMkLst>
        </pc:spChg>
        <pc:spChg chg="add">
          <ac:chgData name="Vidvuds Beldavs" userId="00e3ea912b7af9ea" providerId="LiveId" clId="{4E6E1145-0C0E-4302-BFAA-8DF4967F0E21}" dt="2021-04-19T10:45:51.376" v="366" actId="26606"/>
          <ac:spMkLst>
            <pc:docMk/>
            <pc:sldMk cId="2375205255" sldId="320"/>
            <ac:spMk id="11" creationId="{F13C74B1-5B17-4795-BED0-7140497B445A}"/>
          </ac:spMkLst>
        </pc:spChg>
        <pc:spChg chg="add">
          <ac:chgData name="Vidvuds Beldavs" userId="00e3ea912b7af9ea" providerId="LiveId" clId="{4E6E1145-0C0E-4302-BFAA-8DF4967F0E21}" dt="2021-04-19T10:45:51.376" v="366" actId="26606"/>
          <ac:spMkLst>
            <pc:docMk/>
            <pc:sldMk cId="2375205255" sldId="320"/>
            <ac:spMk id="13" creationId="{D4974D33-8DC5-464E-8C6D-BE58F0669C17}"/>
          </ac:spMkLst>
        </pc:spChg>
        <pc:picChg chg="add mod">
          <ac:chgData name="Vidvuds Beldavs" userId="00e3ea912b7af9ea" providerId="LiveId" clId="{4E6E1145-0C0E-4302-BFAA-8DF4967F0E21}" dt="2021-04-19T10:48:59.361" v="411" actId="1076"/>
          <ac:picMkLst>
            <pc:docMk/>
            <pc:sldMk cId="2375205255" sldId="320"/>
            <ac:picMk id="4" creationId="{511C4A91-3784-423E-8C2D-3F501F0B7E0B}"/>
          </ac:picMkLst>
        </pc:picChg>
      </pc:sldChg>
      <pc:sldChg chg="del">
        <pc:chgData name="Vidvuds Beldavs" userId="00e3ea912b7af9ea" providerId="LiveId" clId="{4E6E1145-0C0E-4302-BFAA-8DF4967F0E21}" dt="2021-04-19T10:32:36.066" v="176" actId="47"/>
        <pc:sldMkLst>
          <pc:docMk/>
          <pc:sldMk cId="2762897484" sldId="320"/>
        </pc:sldMkLst>
      </pc:sldChg>
      <pc:sldChg chg="addSp delSp modSp new mod setBg">
        <pc:chgData name="Vidvuds Beldavs" userId="00e3ea912b7af9ea" providerId="LiveId" clId="{4E6E1145-0C0E-4302-BFAA-8DF4967F0E21}" dt="2021-04-19T10:51:42.197" v="431" actId="20577"/>
        <pc:sldMkLst>
          <pc:docMk/>
          <pc:sldMk cId="128342782" sldId="321"/>
        </pc:sldMkLst>
        <pc:spChg chg="mod">
          <ac:chgData name="Vidvuds Beldavs" userId="00e3ea912b7af9ea" providerId="LiveId" clId="{4E6E1145-0C0E-4302-BFAA-8DF4967F0E21}" dt="2021-04-19T10:51:42.197" v="431" actId="20577"/>
          <ac:spMkLst>
            <pc:docMk/>
            <pc:sldMk cId="128342782" sldId="321"/>
            <ac:spMk id="2" creationId="{18838163-369C-4560-BA24-11598D36D6E4}"/>
          </ac:spMkLst>
        </pc:spChg>
        <pc:spChg chg="del">
          <ac:chgData name="Vidvuds Beldavs" userId="00e3ea912b7af9ea" providerId="LiveId" clId="{4E6E1145-0C0E-4302-BFAA-8DF4967F0E21}" dt="2021-04-19T10:48:36.142" v="410"/>
          <ac:spMkLst>
            <pc:docMk/>
            <pc:sldMk cId="128342782" sldId="321"/>
            <ac:spMk id="3" creationId="{7EA6EC06-4D53-4CAE-886A-E95E2769901D}"/>
          </ac:spMkLst>
        </pc:spChg>
        <pc:spChg chg="add">
          <ac:chgData name="Vidvuds Beldavs" userId="00e3ea912b7af9ea" providerId="LiveId" clId="{4E6E1145-0C0E-4302-BFAA-8DF4967F0E21}" dt="2021-04-19T10:51:20.184" v="414" actId="26606"/>
          <ac:spMkLst>
            <pc:docMk/>
            <pc:sldMk cId="128342782" sldId="321"/>
            <ac:spMk id="10" creationId="{823AC064-BC96-4F32-8AE1-B2FD38754823}"/>
          </ac:spMkLst>
        </pc:spChg>
        <pc:picChg chg="add mod">
          <ac:chgData name="Vidvuds Beldavs" userId="00e3ea912b7af9ea" providerId="LiveId" clId="{4E6E1145-0C0E-4302-BFAA-8DF4967F0E21}" dt="2021-04-19T10:51:20.184" v="414" actId="26606"/>
          <ac:picMkLst>
            <pc:docMk/>
            <pc:sldMk cId="128342782" sldId="321"/>
            <ac:picMk id="4" creationId="{B9A6C461-2EEA-495F-914E-B6EFE54BE1F2}"/>
          </ac:picMkLst>
        </pc:picChg>
        <pc:picChg chg="add mod">
          <ac:chgData name="Vidvuds Beldavs" userId="00e3ea912b7af9ea" providerId="LiveId" clId="{4E6E1145-0C0E-4302-BFAA-8DF4967F0E21}" dt="2021-04-19T10:51:20.184" v="414" actId="26606"/>
          <ac:picMkLst>
            <pc:docMk/>
            <pc:sldMk cId="128342782" sldId="321"/>
            <ac:picMk id="5" creationId="{16A3B5B6-3804-499D-A9F6-0F03B77E4BC5}"/>
          </ac:picMkLst>
        </pc:picChg>
        <pc:cxnChg chg="add">
          <ac:chgData name="Vidvuds Beldavs" userId="00e3ea912b7af9ea" providerId="LiveId" clId="{4E6E1145-0C0E-4302-BFAA-8DF4967F0E21}" dt="2021-04-19T10:51:20.184" v="414" actId="26606"/>
          <ac:cxnSpMkLst>
            <pc:docMk/>
            <pc:sldMk cId="128342782" sldId="321"/>
            <ac:cxnSpMk id="12" creationId="{7E7C77BC-7138-40B1-A15B-20F57A494629}"/>
          </ac:cxnSpMkLst>
        </pc:cxnChg>
        <pc:cxnChg chg="add">
          <ac:chgData name="Vidvuds Beldavs" userId="00e3ea912b7af9ea" providerId="LiveId" clId="{4E6E1145-0C0E-4302-BFAA-8DF4967F0E21}" dt="2021-04-19T10:51:20.184" v="414" actId="26606"/>
          <ac:cxnSpMkLst>
            <pc:docMk/>
            <pc:sldMk cId="128342782" sldId="321"/>
            <ac:cxnSpMk id="14" creationId="{DB146403-F3D6-484B-B2ED-97F9565D0370}"/>
          </ac:cxnSpMkLst>
        </pc:cxnChg>
      </pc:sldChg>
      <pc:sldChg chg="del">
        <pc:chgData name="Vidvuds Beldavs" userId="00e3ea912b7af9ea" providerId="LiveId" clId="{4E6E1145-0C0E-4302-BFAA-8DF4967F0E21}" dt="2021-04-19T10:32:36.066" v="176" actId="47"/>
        <pc:sldMkLst>
          <pc:docMk/>
          <pc:sldMk cId="1232273728" sldId="321"/>
        </pc:sldMkLst>
      </pc:sldChg>
      <pc:sldChg chg="addSp delSp modSp new mod setBg modClrScheme setClrOvrMap chgLayout">
        <pc:chgData name="Vidvuds Beldavs" userId="00e3ea912b7af9ea" providerId="LiveId" clId="{4E6E1145-0C0E-4302-BFAA-8DF4967F0E21}" dt="2021-04-19T10:53:39.802" v="441" actId="26606"/>
        <pc:sldMkLst>
          <pc:docMk/>
          <pc:sldMk cId="3302994783" sldId="322"/>
        </pc:sldMkLst>
        <pc:spChg chg="del">
          <ac:chgData name="Vidvuds Beldavs" userId="00e3ea912b7af9ea" providerId="LiveId" clId="{4E6E1145-0C0E-4302-BFAA-8DF4967F0E21}" dt="2021-04-19T10:53:20.472" v="433" actId="700"/>
          <ac:spMkLst>
            <pc:docMk/>
            <pc:sldMk cId="3302994783" sldId="322"/>
            <ac:spMk id="2" creationId="{F0BD5EDB-1AA4-48C3-B408-9E3C95639DF9}"/>
          </ac:spMkLst>
        </pc:spChg>
        <pc:spChg chg="del">
          <ac:chgData name="Vidvuds Beldavs" userId="00e3ea912b7af9ea" providerId="LiveId" clId="{4E6E1145-0C0E-4302-BFAA-8DF4967F0E21}" dt="2021-04-19T10:53:20.472" v="433" actId="700"/>
          <ac:spMkLst>
            <pc:docMk/>
            <pc:sldMk cId="3302994783" sldId="322"/>
            <ac:spMk id="3" creationId="{C1A3D24E-8A5A-4D17-A961-6C21DEF2D3B4}"/>
          </ac:spMkLst>
        </pc:spChg>
        <pc:spChg chg="add">
          <ac:chgData name="Vidvuds Beldavs" userId="00e3ea912b7af9ea" providerId="LiveId" clId="{4E6E1145-0C0E-4302-BFAA-8DF4967F0E21}" dt="2021-04-19T10:53:39.802" v="441" actId="26606"/>
          <ac:spMkLst>
            <pc:docMk/>
            <pc:sldMk cId="3302994783" sldId="322"/>
            <ac:spMk id="6" creationId="{AB8C311F-7253-4AED-9701-7FC0708C41C7}"/>
          </ac:spMkLst>
        </pc:spChg>
        <pc:spChg chg="add">
          <ac:chgData name="Vidvuds Beldavs" userId="00e3ea912b7af9ea" providerId="LiveId" clId="{4E6E1145-0C0E-4302-BFAA-8DF4967F0E21}" dt="2021-04-19T10:53:39.802" v="441" actId="26606"/>
          <ac:spMkLst>
            <pc:docMk/>
            <pc:sldMk cId="3302994783" sldId="322"/>
            <ac:spMk id="7" creationId="{E2384209-CB15-4CDF-9D31-C44FD9A3F20D}"/>
          </ac:spMkLst>
        </pc:spChg>
        <pc:spChg chg="add del">
          <ac:chgData name="Vidvuds Beldavs" userId="00e3ea912b7af9ea" providerId="LiveId" clId="{4E6E1145-0C0E-4302-BFAA-8DF4967F0E21}" dt="2021-04-19T10:53:31.876" v="436" actId="26606"/>
          <ac:spMkLst>
            <pc:docMk/>
            <pc:sldMk cId="3302994783" sldId="322"/>
            <ac:spMk id="9" creationId="{2D2B266D-3625-4584-A5C3-7D3F672CFF30}"/>
          </ac:spMkLst>
        </pc:spChg>
        <pc:spChg chg="add del">
          <ac:chgData name="Vidvuds Beldavs" userId="00e3ea912b7af9ea" providerId="LiveId" clId="{4E6E1145-0C0E-4302-BFAA-8DF4967F0E21}" dt="2021-04-19T10:53:35.780" v="438" actId="26606"/>
          <ac:spMkLst>
            <pc:docMk/>
            <pc:sldMk cId="3302994783" sldId="322"/>
            <ac:spMk id="11" creationId="{CB44330D-EA18-4254-AA95-EB49948539B8}"/>
          </ac:spMkLst>
        </pc:spChg>
        <pc:spChg chg="add del">
          <ac:chgData name="Vidvuds Beldavs" userId="00e3ea912b7af9ea" providerId="LiveId" clId="{4E6E1145-0C0E-4302-BFAA-8DF4967F0E21}" dt="2021-04-19T10:53:35.780" v="438" actId="26606"/>
          <ac:spMkLst>
            <pc:docMk/>
            <pc:sldMk cId="3302994783" sldId="322"/>
            <ac:spMk id="12" creationId="{32BC26D8-82FB-445E-AA49-62A77D7C1EE0}"/>
          </ac:spMkLst>
        </pc:spChg>
        <pc:spChg chg="add">
          <ac:chgData name="Vidvuds Beldavs" userId="00e3ea912b7af9ea" providerId="LiveId" clId="{4E6E1145-0C0E-4302-BFAA-8DF4967F0E21}" dt="2021-04-19T10:53:39.802" v="441" actId="26606"/>
          <ac:spMkLst>
            <pc:docMk/>
            <pc:sldMk cId="3302994783" sldId="322"/>
            <ac:spMk id="13" creationId="{2633B3B5-CC90-43F0-8714-D31D1F3F0209}"/>
          </ac:spMkLst>
        </pc:spChg>
        <pc:spChg chg="add">
          <ac:chgData name="Vidvuds Beldavs" userId="00e3ea912b7af9ea" providerId="LiveId" clId="{4E6E1145-0C0E-4302-BFAA-8DF4967F0E21}" dt="2021-04-19T10:53:39.802" v="441" actId="26606"/>
          <ac:spMkLst>
            <pc:docMk/>
            <pc:sldMk cId="3302994783" sldId="322"/>
            <ac:spMk id="15" creationId="{A8D57A06-A426-446D-B02C-A2DC6B62E45E}"/>
          </ac:spMkLst>
        </pc:spChg>
        <pc:picChg chg="add mod">
          <ac:chgData name="Vidvuds Beldavs" userId="00e3ea912b7af9ea" providerId="LiveId" clId="{4E6E1145-0C0E-4302-BFAA-8DF4967F0E21}" dt="2021-04-19T10:53:39.802" v="441" actId="26606"/>
          <ac:picMkLst>
            <pc:docMk/>
            <pc:sldMk cId="3302994783" sldId="322"/>
            <ac:picMk id="4" creationId="{A29CD16E-DAA0-48A9-8C84-CE00190D2DA9}"/>
          </ac:picMkLst>
        </pc:picChg>
      </pc:sldChg>
      <pc:sldChg chg="addSp delSp modSp new mod setBg">
        <pc:chgData name="Vidvuds Beldavs" userId="00e3ea912b7af9ea" providerId="LiveId" clId="{4E6E1145-0C0E-4302-BFAA-8DF4967F0E21}" dt="2021-04-19T10:55:47.692" v="460" actId="26606"/>
        <pc:sldMkLst>
          <pc:docMk/>
          <pc:sldMk cId="3653739302" sldId="323"/>
        </pc:sldMkLst>
        <pc:spChg chg="mod">
          <ac:chgData name="Vidvuds Beldavs" userId="00e3ea912b7af9ea" providerId="LiveId" clId="{4E6E1145-0C0E-4302-BFAA-8DF4967F0E21}" dt="2021-04-19T10:55:47.692" v="460" actId="26606"/>
          <ac:spMkLst>
            <pc:docMk/>
            <pc:sldMk cId="3653739302" sldId="323"/>
            <ac:spMk id="2" creationId="{9D0725AA-3E4B-41C4-BA64-2DB38E8FE655}"/>
          </ac:spMkLst>
        </pc:spChg>
        <pc:spChg chg="del">
          <ac:chgData name="Vidvuds Beldavs" userId="00e3ea912b7af9ea" providerId="LiveId" clId="{4E6E1145-0C0E-4302-BFAA-8DF4967F0E21}" dt="2021-04-19T10:55:37.898" v="459"/>
          <ac:spMkLst>
            <pc:docMk/>
            <pc:sldMk cId="3653739302" sldId="323"/>
            <ac:spMk id="3" creationId="{4AE3EA5B-FBF0-40AA-9E6F-4EA0EACE8683}"/>
          </ac:spMkLst>
        </pc:spChg>
        <pc:spChg chg="add">
          <ac:chgData name="Vidvuds Beldavs" userId="00e3ea912b7af9ea" providerId="LiveId" clId="{4E6E1145-0C0E-4302-BFAA-8DF4967F0E21}" dt="2021-04-19T10:55:47.692" v="460" actId="26606"/>
          <ac:spMkLst>
            <pc:docMk/>
            <pc:sldMk cId="3653739302" sldId="323"/>
            <ac:spMk id="71" creationId="{A8384FB5-9ADC-4DDC-881B-597D56F5B15D}"/>
          </ac:spMkLst>
        </pc:spChg>
        <pc:spChg chg="add">
          <ac:chgData name="Vidvuds Beldavs" userId="00e3ea912b7af9ea" providerId="LiveId" clId="{4E6E1145-0C0E-4302-BFAA-8DF4967F0E21}" dt="2021-04-19T10:55:47.692" v="460" actId="26606"/>
          <ac:spMkLst>
            <pc:docMk/>
            <pc:sldMk cId="3653739302" sldId="323"/>
            <ac:spMk id="73" creationId="{91E5A9A7-95C6-4F4F-B00E-C82E07FE62EF}"/>
          </ac:spMkLst>
        </pc:spChg>
        <pc:spChg chg="add">
          <ac:chgData name="Vidvuds Beldavs" userId="00e3ea912b7af9ea" providerId="LiveId" clId="{4E6E1145-0C0E-4302-BFAA-8DF4967F0E21}" dt="2021-04-19T10:55:47.692" v="460" actId="26606"/>
          <ac:spMkLst>
            <pc:docMk/>
            <pc:sldMk cId="3653739302" sldId="323"/>
            <ac:spMk id="75" creationId="{D07DD2DE-F619-49DD-B5E7-03A290FF4ED1}"/>
          </ac:spMkLst>
        </pc:spChg>
        <pc:spChg chg="add">
          <ac:chgData name="Vidvuds Beldavs" userId="00e3ea912b7af9ea" providerId="LiveId" clId="{4E6E1145-0C0E-4302-BFAA-8DF4967F0E21}" dt="2021-04-19T10:55:47.692" v="460" actId="26606"/>
          <ac:spMkLst>
            <pc:docMk/>
            <pc:sldMk cId="3653739302" sldId="323"/>
            <ac:spMk id="77" creationId="{85149191-5F60-4A28-AAFF-039F96B0F3EC}"/>
          </ac:spMkLst>
        </pc:spChg>
        <pc:spChg chg="add">
          <ac:chgData name="Vidvuds Beldavs" userId="00e3ea912b7af9ea" providerId="LiveId" clId="{4E6E1145-0C0E-4302-BFAA-8DF4967F0E21}" dt="2021-04-19T10:55:47.692" v="460" actId="26606"/>
          <ac:spMkLst>
            <pc:docMk/>
            <pc:sldMk cId="3653739302" sldId="323"/>
            <ac:spMk id="79" creationId="{F8260ED5-17F7-4158-B241-D51DD4CF1B7E}"/>
          </ac:spMkLst>
        </pc:spChg>
        <pc:picChg chg="add mod">
          <ac:chgData name="Vidvuds Beldavs" userId="00e3ea912b7af9ea" providerId="LiveId" clId="{4E6E1145-0C0E-4302-BFAA-8DF4967F0E21}" dt="2021-04-19T10:55:47.692" v="460" actId="26606"/>
          <ac:picMkLst>
            <pc:docMk/>
            <pc:sldMk cId="3653739302" sldId="323"/>
            <ac:picMk id="2050" creationId="{29051716-FB5C-4C56-A621-3320C4699D16}"/>
          </ac:picMkLst>
        </pc:picChg>
      </pc:sldChg>
      <pc:sldChg chg="addSp delSp modSp new mod setBg">
        <pc:chgData name="Vidvuds Beldavs" userId="00e3ea912b7af9ea" providerId="LiveId" clId="{4E6E1145-0C0E-4302-BFAA-8DF4967F0E21}" dt="2021-04-19T10:59:17.931" v="490" actId="26606"/>
        <pc:sldMkLst>
          <pc:docMk/>
          <pc:sldMk cId="978841416" sldId="324"/>
        </pc:sldMkLst>
        <pc:spChg chg="mod">
          <ac:chgData name="Vidvuds Beldavs" userId="00e3ea912b7af9ea" providerId="LiveId" clId="{4E6E1145-0C0E-4302-BFAA-8DF4967F0E21}" dt="2021-04-19T10:59:17.931" v="490" actId="26606"/>
          <ac:spMkLst>
            <pc:docMk/>
            <pc:sldMk cId="978841416" sldId="324"/>
            <ac:spMk id="2" creationId="{F1FC8F2F-EF98-49E4-A1A0-C5AF6EE955BE}"/>
          </ac:spMkLst>
        </pc:spChg>
        <pc:spChg chg="del">
          <ac:chgData name="Vidvuds Beldavs" userId="00e3ea912b7af9ea" providerId="LiveId" clId="{4E6E1145-0C0E-4302-BFAA-8DF4967F0E21}" dt="2021-04-19T10:58:40.721" v="462"/>
          <ac:spMkLst>
            <pc:docMk/>
            <pc:sldMk cId="978841416" sldId="324"/>
            <ac:spMk id="3" creationId="{992FC5F7-9DE5-4557-8D4F-7E1E651E1395}"/>
          </ac:spMkLst>
        </pc:spChg>
        <pc:spChg chg="add">
          <ac:chgData name="Vidvuds Beldavs" userId="00e3ea912b7af9ea" providerId="LiveId" clId="{4E6E1145-0C0E-4302-BFAA-8DF4967F0E21}" dt="2021-04-19T10:59:17.931" v="490" actId="26606"/>
          <ac:spMkLst>
            <pc:docMk/>
            <pc:sldMk cId="978841416" sldId="324"/>
            <ac:spMk id="9" creationId="{D4771268-CB57-404A-9271-370EB28F6090}"/>
          </ac:spMkLst>
        </pc:spChg>
        <pc:picChg chg="add mod">
          <ac:chgData name="Vidvuds Beldavs" userId="00e3ea912b7af9ea" providerId="LiveId" clId="{4E6E1145-0C0E-4302-BFAA-8DF4967F0E21}" dt="2021-04-19T10:59:17.931" v="490" actId="26606"/>
          <ac:picMkLst>
            <pc:docMk/>
            <pc:sldMk cId="978841416" sldId="324"/>
            <ac:picMk id="4" creationId="{C5684DD3-73EA-43B2-B07A-D06ACC47F009}"/>
          </ac:picMkLst>
        </pc:picChg>
      </pc:sldChg>
      <pc:sldChg chg="addSp modSp new mod setBg">
        <pc:chgData name="Vidvuds Beldavs" userId="00e3ea912b7af9ea" providerId="LiveId" clId="{4E6E1145-0C0E-4302-BFAA-8DF4967F0E21}" dt="2021-04-19T11:09:28.405" v="540" actId="26606"/>
        <pc:sldMkLst>
          <pc:docMk/>
          <pc:sldMk cId="3698492543" sldId="325"/>
        </pc:sldMkLst>
        <pc:spChg chg="mod">
          <ac:chgData name="Vidvuds Beldavs" userId="00e3ea912b7af9ea" providerId="LiveId" clId="{4E6E1145-0C0E-4302-BFAA-8DF4967F0E21}" dt="2021-04-19T11:09:28.405" v="540" actId="26606"/>
          <ac:spMkLst>
            <pc:docMk/>
            <pc:sldMk cId="3698492543" sldId="325"/>
            <ac:spMk id="2" creationId="{EDB26F32-F16D-4691-8B97-669A8EEA5FF7}"/>
          </ac:spMkLst>
        </pc:spChg>
        <pc:spChg chg="mod">
          <ac:chgData name="Vidvuds Beldavs" userId="00e3ea912b7af9ea" providerId="LiveId" clId="{4E6E1145-0C0E-4302-BFAA-8DF4967F0E21}" dt="2021-04-19T11:09:28.405" v="540" actId="26606"/>
          <ac:spMkLst>
            <pc:docMk/>
            <pc:sldMk cId="3698492543" sldId="325"/>
            <ac:spMk id="3" creationId="{ECA56872-DBD5-4B35-A897-08D618EAF5B1}"/>
          </ac:spMkLst>
        </pc:spChg>
        <pc:spChg chg="add">
          <ac:chgData name="Vidvuds Beldavs" userId="00e3ea912b7af9ea" providerId="LiveId" clId="{4E6E1145-0C0E-4302-BFAA-8DF4967F0E21}" dt="2021-04-19T11:09:28.405" v="540" actId="26606"/>
          <ac:spMkLst>
            <pc:docMk/>
            <pc:sldMk cId="3698492543" sldId="325"/>
            <ac:spMk id="8" creationId="{327D73B4-9F5C-4A64-A179-51B9500CB8B5}"/>
          </ac:spMkLst>
        </pc:spChg>
        <pc:spChg chg="add">
          <ac:chgData name="Vidvuds Beldavs" userId="00e3ea912b7af9ea" providerId="LiveId" clId="{4E6E1145-0C0E-4302-BFAA-8DF4967F0E21}" dt="2021-04-19T11:09:28.405" v="540" actId="26606"/>
          <ac:spMkLst>
            <pc:docMk/>
            <pc:sldMk cId="3698492543" sldId="325"/>
            <ac:spMk id="10" creationId="{C1F06963-6374-4B48-844F-071A9BAAAE02}"/>
          </ac:spMkLst>
        </pc:spChg>
        <pc:spChg chg="add">
          <ac:chgData name="Vidvuds Beldavs" userId="00e3ea912b7af9ea" providerId="LiveId" clId="{4E6E1145-0C0E-4302-BFAA-8DF4967F0E21}" dt="2021-04-19T11:09:28.405" v="540" actId="26606"/>
          <ac:spMkLst>
            <pc:docMk/>
            <pc:sldMk cId="3698492543" sldId="325"/>
            <ac:spMk id="12" creationId="{6CB927A4-E432-4310-9CD5-E89FF5063179}"/>
          </ac:spMkLst>
        </pc:spChg>
        <pc:spChg chg="add">
          <ac:chgData name="Vidvuds Beldavs" userId="00e3ea912b7af9ea" providerId="LiveId" clId="{4E6E1145-0C0E-4302-BFAA-8DF4967F0E21}" dt="2021-04-19T11:09:28.405" v="540" actId="26606"/>
          <ac:spMkLst>
            <pc:docMk/>
            <pc:sldMk cId="3698492543" sldId="325"/>
            <ac:spMk id="14" creationId="{1453BF6C-B012-48B7-B4E8-6D7AC7C27D02}"/>
          </ac:spMkLst>
        </pc:spChg>
        <pc:spChg chg="add">
          <ac:chgData name="Vidvuds Beldavs" userId="00e3ea912b7af9ea" providerId="LiveId" clId="{4E6E1145-0C0E-4302-BFAA-8DF4967F0E21}" dt="2021-04-19T11:09:28.405" v="540" actId="26606"/>
          <ac:spMkLst>
            <pc:docMk/>
            <pc:sldMk cId="3698492543" sldId="325"/>
            <ac:spMk id="16" creationId="{E3020543-B24B-4EC4-8FFC-8DD88EEA91A8}"/>
          </ac:spMkLst>
        </pc:spChg>
        <pc:cxnChg chg="add">
          <ac:chgData name="Vidvuds Beldavs" userId="00e3ea912b7af9ea" providerId="LiveId" clId="{4E6E1145-0C0E-4302-BFAA-8DF4967F0E21}" dt="2021-04-19T11:09:28.405" v="540" actId="26606"/>
          <ac:cxnSpMkLst>
            <pc:docMk/>
            <pc:sldMk cId="3698492543" sldId="325"/>
            <ac:cxnSpMk id="18" creationId="{C49DA8F6-BCC1-4447-B54C-57856834B94B}"/>
          </ac:cxnSpMkLst>
        </pc:cxnChg>
      </pc:sldChg>
      <pc:sldChg chg="addSp delSp modSp new mod setBg modClrScheme chgLayout">
        <pc:chgData name="Vidvuds Beldavs" userId="00e3ea912b7af9ea" providerId="LiveId" clId="{4E6E1145-0C0E-4302-BFAA-8DF4967F0E21}" dt="2021-04-19T11:20:36.444" v="842" actId="20577"/>
        <pc:sldMkLst>
          <pc:docMk/>
          <pc:sldMk cId="4089611547" sldId="326"/>
        </pc:sldMkLst>
        <pc:spChg chg="add del mod ord">
          <ac:chgData name="Vidvuds Beldavs" userId="00e3ea912b7af9ea" providerId="LiveId" clId="{4E6E1145-0C0E-4302-BFAA-8DF4967F0E21}" dt="2021-04-19T11:16:42.699" v="641" actId="478"/>
          <ac:spMkLst>
            <pc:docMk/>
            <pc:sldMk cId="4089611547" sldId="326"/>
            <ac:spMk id="3" creationId="{0DED6338-19C9-4019-AEC5-31D26F097C83}"/>
          </ac:spMkLst>
        </pc:spChg>
        <pc:spChg chg="add mod ord">
          <ac:chgData name="Vidvuds Beldavs" userId="00e3ea912b7af9ea" providerId="LiveId" clId="{4E6E1145-0C0E-4302-BFAA-8DF4967F0E21}" dt="2021-04-19T11:20:36.444" v="842" actId="20577"/>
          <ac:spMkLst>
            <pc:docMk/>
            <pc:sldMk cId="4089611547" sldId="326"/>
            <ac:spMk id="4" creationId="{CC059F42-D851-47F9-BEA7-0FC655CA701C}"/>
          </ac:spMkLst>
        </pc:spChg>
        <pc:spChg chg="add del">
          <ac:chgData name="Vidvuds Beldavs" userId="00e3ea912b7af9ea" providerId="LiveId" clId="{4E6E1145-0C0E-4302-BFAA-8DF4967F0E21}" dt="2021-04-19T11:16:57.197" v="644" actId="26606"/>
          <ac:spMkLst>
            <pc:docMk/>
            <pc:sldMk cId="4089611547" sldId="326"/>
            <ac:spMk id="9" creationId="{F13C74B1-5B17-4795-BED0-7140497B445A}"/>
          </ac:spMkLst>
        </pc:spChg>
        <pc:spChg chg="add del">
          <ac:chgData name="Vidvuds Beldavs" userId="00e3ea912b7af9ea" providerId="LiveId" clId="{4E6E1145-0C0E-4302-BFAA-8DF4967F0E21}" dt="2021-04-19T11:16:57.197" v="644" actId="26606"/>
          <ac:spMkLst>
            <pc:docMk/>
            <pc:sldMk cId="4089611547" sldId="326"/>
            <ac:spMk id="11" creationId="{D4974D33-8DC5-464E-8C6D-BE58F0669C17}"/>
          </ac:spMkLst>
        </pc:spChg>
        <pc:spChg chg="add">
          <ac:chgData name="Vidvuds Beldavs" userId="00e3ea912b7af9ea" providerId="LiveId" clId="{4E6E1145-0C0E-4302-BFAA-8DF4967F0E21}" dt="2021-04-19T11:16:57.197" v="644" actId="26606"/>
          <ac:spMkLst>
            <pc:docMk/>
            <pc:sldMk cId="4089611547" sldId="326"/>
            <ac:spMk id="16" creationId="{80DF40B2-80F7-4E71-B46C-284163F3654A}"/>
          </ac:spMkLst>
        </pc:spChg>
        <pc:picChg chg="add mod ord">
          <ac:chgData name="Vidvuds Beldavs" userId="00e3ea912b7af9ea" providerId="LiveId" clId="{4E6E1145-0C0E-4302-BFAA-8DF4967F0E21}" dt="2021-04-19T11:16:57.197" v="644" actId="26606"/>
          <ac:picMkLst>
            <pc:docMk/>
            <pc:sldMk cId="4089611547" sldId="326"/>
            <ac:picMk id="2" creationId="{7F3BE872-B5FB-40E9-A382-81806D36E182}"/>
          </ac:picMkLst>
        </pc:picChg>
      </pc:sldChg>
      <pc:sldChg chg="addSp delSp modSp new mod setBg modClrScheme chgLayout">
        <pc:chgData name="Vidvuds Beldavs" userId="00e3ea912b7af9ea" providerId="LiveId" clId="{4E6E1145-0C0E-4302-BFAA-8DF4967F0E21}" dt="2021-04-19T11:36:58.526" v="978" actId="26606"/>
        <pc:sldMkLst>
          <pc:docMk/>
          <pc:sldMk cId="2528662232" sldId="327"/>
        </pc:sldMkLst>
        <pc:spChg chg="del">
          <ac:chgData name="Vidvuds Beldavs" userId="00e3ea912b7af9ea" providerId="LiveId" clId="{4E6E1145-0C0E-4302-BFAA-8DF4967F0E21}" dt="2021-04-19T11:28:32.471" v="844" actId="700"/>
          <ac:spMkLst>
            <pc:docMk/>
            <pc:sldMk cId="2528662232" sldId="327"/>
            <ac:spMk id="2" creationId="{2A90F0FB-A26E-4350-9E1A-79E0EB01F210}"/>
          </ac:spMkLst>
        </pc:spChg>
        <pc:spChg chg="del">
          <ac:chgData name="Vidvuds Beldavs" userId="00e3ea912b7af9ea" providerId="LiveId" clId="{4E6E1145-0C0E-4302-BFAA-8DF4967F0E21}" dt="2021-04-19T11:28:32.471" v="844" actId="700"/>
          <ac:spMkLst>
            <pc:docMk/>
            <pc:sldMk cId="2528662232" sldId="327"/>
            <ac:spMk id="3" creationId="{CC9C8513-2AEE-4F29-AD52-86BD7201B905}"/>
          </ac:spMkLst>
        </pc:spChg>
        <pc:spChg chg="add mod ord">
          <ac:chgData name="Vidvuds Beldavs" userId="00e3ea912b7af9ea" providerId="LiveId" clId="{4E6E1145-0C0E-4302-BFAA-8DF4967F0E21}" dt="2021-04-19T11:36:58.526" v="978" actId="26606"/>
          <ac:spMkLst>
            <pc:docMk/>
            <pc:sldMk cId="2528662232" sldId="327"/>
            <ac:spMk id="4" creationId="{C35BB3B4-00B2-44FD-8DF9-A0F5772164F6}"/>
          </ac:spMkLst>
        </pc:spChg>
        <pc:spChg chg="add del mod">
          <ac:chgData name="Vidvuds Beldavs" userId="00e3ea912b7af9ea" providerId="LiveId" clId="{4E6E1145-0C0E-4302-BFAA-8DF4967F0E21}" dt="2021-04-19T11:35:30.818" v="870"/>
          <ac:spMkLst>
            <pc:docMk/>
            <pc:sldMk cId="2528662232" sldId="327"/>
            <ac:spMk id="5" creationId="{FD9EA79F-63C9-44F8-A070-6614BF21EAF7}"/>
          </ac:spMkLst>
        </pc:spChg>
        <pc:spChg chg="add mod">
          <ac:chgData name="Vidvuds Beldavs" userId="00e3ea912b7af9ea" providerId="LiveId" clId="{4E6E1145-0C0E-4302-BFAA-8DF4967F0E21}" dt="2021-04-19T11:36:58.526" v="978" actId="26606"/>
          <ac:spMkLst>
            <pc:docMk/>
            <pc:sldMk cId="2528662232" sldId="327"/>
            <ac:spMk id="10" creationId="{E0D57C79-A4B6-40E2-A083-E767A529906A}"/>
          </ac:spMkLst>
        </pc:spChg>
        <pc:spChg chg="add del">
          <ac:chgData name="Vidvuds Beldavs" userId="00e3ea912b7af9ea" providerId="LiveId" clId="{4E6E1145-0C0E-4302-BFAA-8DF4967F0E21}" dt="2021-04-19T11:36:58.526" v="978" actId="26606"/>
          <ac:spMkLst>
            <pc:docMk/>
            <pc:sldMk cId="2528662232" sldId="327"/>
            <ac:spMk id="13" creationId="{3CD9DF72-87A3-404E-A828-84CBF11A8303}"/>
          </ac:spMkLst>
        </pc:spChg>
        <pc:spChg chg="add">
          <ac:chgData name="Vidvuds Beldavs" userId="00e3ea912b7af9ea" providerId="LiveId" clId="{4E6E1145-0C0E-4302-BFAA-8DF4967F0E21}" dt="2021-04-19T11:36:58.526" v="978" actId="26606"/>
          <ac:spMkLst>
            <pc:docMk/>
            <pc:sldMk cId="2528662232" sldId="327"/>
            <ac:spMk id="20" creationId="{80DF40B2-80F7-4E71-B46C-284163F3654A}"/>
          </ac:spMkLst>
        </pc:spChg>
        <pc:picChg chg="add mod ord">
          <ac:chgData name="Vidvuds Beldavs" userId="00e3ea912b7af9ea" providerId="LiveId" clId="{4E6E1145-0C0E-4302-BFAA-8DF4967F0E21}" dt="2021-04-19T11:36:58.526" v="978" actId="26606"/>
          <ac:picMkLst>
            <pc:docMk/>
            <pc:sldMk cId="2528662232" sldId="327"/>
            <ac:picMk id="6" creationId="{BD943938-6282-4896-99F6-8C1D29F473F2}"/>
          </ac:picMkLst>
        </pc:picChg>
        <pc:cxnChg chg="add del">
          <ac:chgData name="Vidvuds Beldavs" userId="00e3ea912b7af9ea" providerId="LiveId" clId="{4E6E1145-0C0E-4302-BFAA-8DF4967F0E21}" dt="2021-04-19T11:36:58.526" v="978" actId="26606"/>
          <ac:cxnSpMkLst>
            <pc:docMk/>
            <pc:sldMk cId="2528662232" sldId="327"/>
            <ac:cxnSpMk id="15" creationId="{20E3A342-4D61-4E3F-AF90-1AB42AEB96CC}"/>
          </ac:cxnSpMkLst>
        </pc:cxnChg>
      </pc:sldChg>
      <pc:sldChg chg="addSp delSp modSp add mod setBg">
        <pc:chgData name="Vidvuds Beldavs" userId="00e3ea912b7af9ea" providerId="LiveId" clId="{4E6E1145-0C0E-4302-BFAA-8DF4967F0E21}" dt="2021-04-19T11:30:17.614" v="854" actId="26606"/>
        <pc:sldMkLst>
          <pc:docMk/>
          <pc:sldMk cId="3558508733" sldId="833"/>
        </pc:sldMkLst>
        <pc:spChg chg="mod">
          <ac:chgData name="Vidvuds Beldavs" userId="00e3ea912b7af9ea" providerId="LiveId" clId="{4E6E1145-0C0E-4302-BFAA-8DF4967F0E21}" dt="2021-04-19T11:30:17.614" v="854" actId="26606"/>
          <ac:spMkLst>
            <pc:docMk/>
            <pc:sldMk cId="3558508733" sldId="833"/>
            <ac:spMk id="2" creationId="{00000000-0000-0000-0000-000000000000}"/>
          </ac:spMkLst>
        </pc:spChg>
        <pc:spChg chg="mod ord">
          <ac:chgData name="Vidvuds Beldavs" userId="00e3ea912b7af9ea" providerId="LiveId" clId="{4E6E1145-0C0E-4302-BFAA-8DF4967F0E21}" dt="2021-04-19T11:30:17.614" v="854" actId="26606"/>
          <ac:spMkLst>
            <pc:docMk/>
            <pc:sldMk cId="3558508733" sldId="833"/>
            <ac:spMk id="5" creationId="{00000000-0000-0000-0000-000000000000}"/>
          </ac:spMkLst>
        </pc:spChg>
        <pc:spChg chg="add del">
          <ac:chgData name="Vidvuds Beldavs" userId="00e3ea912b7af9ea" providerId="LiveId" clId="{4E6E1145-0C0E-4302-BFAA-8DF4967F0E21}" dt="2021-04-19T11:29:23.157" v="848" actId="26606"/>
          <ac:spMkLst>
            <pc:docMk/>
            <pc:sldMk cId="3558508733" sldId="833"/>
            <ac:spMk id="10" creationId="{F13C74B1-5B17-4795-BED0-7140497B445A}"/>
          </ac:spMkLst>
        </pc:spChg>
        <pc:spChg chg="add del">
          <ac:chgData name="Vidvuds Beldavs" userId="00e3ea912b7af9ea" providerId="LiveId" clId="{4E6E1145-0C0E-4302-BFAA-8DF4967F0E21}" dt="2021-04-19T11:29:23.157" v="848" actId="26606"/>
          <ac:spMkLst>
            <pc:docMk/>
            <pc:sldMk cId="3558508733" sldId="833"/>
            <ac:spMk id="12" creationId="{D4974D33-8DC5-464E-8C6D-BE58F0669C17}"/>
          </ac:spMkLst>
        </pc:spChg>
        <pc:spChg chg="add del">
          <ac:chgData name="Vidvuds Beldavs" userId="00e3ea912b7af9ea" providerId="LiveId" clId="{4E6E1145-0C0E-4302-BFAA-8DF4967F0E21}" dt="2021-04-19T11:29:47.471" v="850" actId="26606"/>
          <ac:spMkLst>
            <pc:docMk/>
            <pc:sldMk cId="3558508733" sldId="833"/>
            <ac:spMk id="14" creationId="{80DF40B2-80F7-4E71-B46C-284163F3654A}"/>
          </ac:spMkLst>
        </pc:spChg>
        <pc:spChg chg="add del">
          <ac:chgData name="Vidvuds Beldavs" userId="00e3ea912b7af9ea" providerId="LiveId" clId="{4E6E1145-0C0E-4302-BFAA-8DF4967F0E21}" dt="2021-04-19T11:30:17.614" v="854" actId="26606"/>
          <ac:spMkLst>
            <pc:docMk/>
            <pc:sldMk cId="3558508733" sldId="833"/>
            <ac:spMk id="16" creationId="{9427AF5F-9A0E-42B7-A252-FD64C9885F9C}"/>
          </ac:spMkLst>
        </pc:spChg>
        <pc:picChg chg="mod ord">
          <ac:chgData name="Vidvuds Beldavs" userId="00e3ea912b7af9ea" providerId="LiveId" clId="{4E6E1145-0C0E-4302-BFAA-8DF4967F0E21}" dt="2021-04-19T11:30:17.614" v="854" actId="26606"/>
          <ac:picMkLst>
            <pc:docMk/>
            <pc:sldMk cId="3558508733" sldId="833"/>
            <ac:picMk id="3" creationId="{00000000-0000-0000-0000-000000000000}"/>
          </ac:picMkLst>
        </pc:picChg>
      </pc:sldChg>
      <pc:sldChg chg="addSp delSp modSp new mod setBg modClrScheme chgLayout">
        <pc:chgData name="Vidvuds Beldavs" userId="00e3ea912b7af9ea" providerId="LiveId" clId="{4E6E1145-0C0E-4302-BFAA-8DF4967F0E21}" dt="2021-04-19T11:44:10.308" v="1128" actId="1076"/>
        <pc:sldMkLst>
          <pc:docMk/>
          <pc:sldMk cId="4156035527" sldId="834"/>
        </pc:sldMkLst>
        <pc:spChg chg="del">
          <ac:chgData name="Vidvuds Beldavs" userId="00e3ea912b7af9ea" providerId="LiveId" clId="{4E6E1145-0C0E-4302-BFAA-8DF4967F0E21}" dt="2021-04-19T11:39:43.981" v="980" actId="700"/>
          <ac:spMkLst>
            <pc:docMk/>
            <pc:sldMk cId="4156035527" sldId="834"/>
            <ac:spMk id="2" creationId="{F20BBFDE-CC31-4E4B-915F-94E193DA29E2}"/>
          </ac:spMkLst>
        </pc:spChg>
        <pc:spChg chg="del">
          <ac:chgData name="Vidvuds Beldavs" userId="00e3ea912b7af9ea" providerId="LiveId" clId="{4E6E1145-0C0E-4302-BFAA-8DF4967F0E21}" dt="2021-04-19T11:39:43.981" v="980" actId="700"/>
          <ac:spMkLst>
            <pc:docMk/>
            <pc:sldMk cId="4156035527" sldId="834"/>
            <ac:spMk id="3" creationId="{1CF0B8DE-D2B0-48A9-B19C-246B6A9B1F29}"/>
          </ac:spMkLst>
        </pc:spChg>
        <pc:spChg chg="add mod ord">
          <ac:chgData name="Vidvuds Beldavs" userId="00e3ea912b7af9ea" providerId="LiveId" clId="{4E6E1145-0C0E-4302-BFAA-8DF4967F0E21}" dt="2021-04-19T11:44:07.356" v="1127" actId="26606"/>
          <ac:spMkLst>
            <pc:docMk/>
            <pc:sldMk cId="4156035527" sldId="834"/>
            <ac:spMk id="6" creationId="{B6F4744B-F412-44B7-B413-0883F3B8A3D2}"/>
          </ac:spMkLst>
        </pc:spChg>
        <pc:spChg chg="add mod ord">
          <ac:chgData name="Vidvuds Beldavs" userId="00e3ea912b7af9ea" providerId="LiveId" clId="{4E6E1145-0C0E-4302-BFAA-8DF4967F0E21}" dt="2021-04-19T11:42:45.551" v="1057" actId="26606"/>
          <ac:spMkLst>
            <pc:docMk/>
            <pc:sldMk cId="4156035527" sldId="834"/>
            <ac:spMk id="7" creationId="{E8C5B824-5B3E-49C2-9687-67FC2E696435}"/>
          </ac:spMkLst>
        </pc:spChg>
        <pc:spChg chg="add del">
          <ac:chgData name="Vidvuds Beldavs" userId="00e3ea912b7af9ea" providerId="LiveId" clId="{4E6E1145-0C0E-4302-BFAA-8DF4967F0E21}" dt="2021-04-19T11:42:45.551" v="1057" actId="26606"/>
          <ac:spMkLst>
            <pc:docMk/>
            <pc:sldMk cId="4156035527" sldId="834"/>
            <ac:spMk id="12" creationId="{913AE63C-D5B4-45D1-ACFC-648CFFCF9805}"/>
          </ac:spMkLst>
        </pc:spChg>
        <pc:spChg chg="add del">
          <ac:chgData name="Vidvuds Beldavs" userId="00e3ea912b7af9ea" providerId="LiveId" clId="{4E6E1145-0C0E-4302-BFAA-8DF4967F0E21}" dt="2021-04-19T11:42:45.551" v="1057" actId="26606"/>
          <ac:spMkLst>
            <pc:docMk/>
            <pc:sldMk cId="4156035527" sldId="834"/>
            <ac:spMk id="18" creationId="{BF9E7B5D-88C3-4C36-A22E-93AA384BA7B1}"/>
          </ac:spMkLst>
        </pc:spChg>
        <pc:spChg chg="add del">
          <ac:chgData name="Vidvuds Beldavs" userId="00e3ea912b7af9ea" providerId="LiveId" clId="{4E6E1145-0C0E-4302-BFAA-8DF4967F0E21}" dt="2021-04-19T11:44:07.356" v="1127" actId="26606"/>
          <ac:spMkLst>
            <pc:docMk/>
            <pc:sldMk cId="4156035527" sldId="834"/>
            <ac:spMk id="32" creationId="{913AE63C-D5B4-45D1-ACFC-648CFFCF9805}"/>
          </ac:spMkLst>
        </pc:spChg>
        <pc:spChg chg="add del">
          <ac:chgData name="Vidvuds Beldavs" userId="00e3ea912b7af9ea" providerId="LiveId" clId="{4E6E1145-0C0E-4302-BFAA-8DF4967F0E21}" dt="2021-04-19T11:44:07.356" v="1127" actId="26606"/>
          <ac:spMkLst>
            <pc:docMk/>
            <pc:sldMk cId="4156035527" sldId="834"/>
            <ac:spMk id="38" creationId="{BF9E7B5D-88C3-4C36-A22E-93AA384BA7B1}"/>
          </ac:spMkLst>
        </pc:spChg>
        <pc:spChg chg="add">
          <ac:chgData name="Vidvuds Beldavs" userId="00e3ea912b7af9ea" providerId="LiveId" clId="{4E6E1145-0C0E-4302-BFAA-8DF4967F0E21}" dt="2021-04-19T11:44:07.356" v="1127" actId="26606"/>
          <ac:spMkLst>
            <pc:docMk/>
            <pc:sldMk cId="4156035527" sldId="834"/>
            <ac:spMk id="52" creationId="{913AE63C-D5B4-45D1-ACFC-648CFFCF9805}"/>
          </ac:spMkLst>
        </pc:spChg>
        <pc:spChg chg="add">
          <ac:chgData name="Vidvuds Beldavs" userId="00e3ea912b7af9ea" providerId="LiveId" clId="{4E6E1145-0C0E-4302-BFAA-8DF4967F0E21}" dt="2021-04-19T11:44:07.356" v="1127" actId="26606"/>
          <ac:spMkLst>
            <pc:docMk/>
            <pc:sldMk cId="4156035527" sldId="834"/>
            <ac:spMk id="58" creationId="{BF9E7B5D-88C3-4C36-A22E-93AA384BA7B1}"/>
          </ac:spMkLst>
        </pc:spChg>
        <pc:grpChg chg="add del">
          <ac:chgData name="Vidvuds Beldavs" userId="00e3ea912b7af9ea" providerId="LiveId" clId="{4E6E1145-0C0E-4302-BFAA-8DF4967F0E21}" dt="2021-04-19T11:42:45.551" v="1057" actId="26606"/>
          <ac:grpSpMkLst>
            <pc:docMk/>
            <pc:sldMk cId="4156035527" sldId="834"/>
            <ac:grpSpMk id="14" creationId="{6DCEF60B-EF3F-4A5E-BDC6-A2D840B90F2E}"/>
          </ac:grpSpMkLst>
        </pc:grpChg>
        <pc:grpChg chg="add del">
          <ac:chgData name="Vidvuds Beldavs" userId="00e3ea912b7af9ea" providerId="LiveId" clId="{4E6E1145-0C0E-4302-BFAA-8DF4967F0E21}" dt="2021-04-19T11:42:45.551" v="1057" actId="26606"/>
          <ac:grpSpMkLst>
            <pc:docMk/>
            <pc:sldMk cId="4156035527" sldId="834"/>
            <ac:grpSpMk id="20" creationId="{E27AF472-EAE3-4572-AB69-B92BD10DBC6D}"/>
          </ac:grpSpMkLst>
        </pc:grpChg>
        <pc:grpChg chg="add del">
          <ac:chgData name="Vidvuds Beldavs" userId="00e3ea912b7af9ea" providerId="LiveId" clId="{4E6E1145-0C0E-4302-BFAA-8DF4967F0E21}" dt="2021-04-19T11:44:07.356" v="1127" actId="26606"/>
          <ac:grpSpMkLst>
            <pc:docMk/>
            <pc:sldMk cId="4156035527" sldId="834"/>
            <ac:grpSpMk id="34" creationId="{6DCEF60B-EF3F-4A5E-BDC6-A2D840B90F2E}"/>
          </ac:grpSpMkLst>
        </pc:grpChg>
        <pc:grpChg chg="add del">
          <ac:chgData name="Vidvuds Beldavs" userId="00e3ea912b7af9ea" providerId="LiveId" clId="{4E6E1145-0C0E-4302-BFAA-8DF4967F0E21}" dt="2021-04-19T11:44:07.356" v="1127" actId="26606"/>
          <ac:grpSpMkLst>
            <pc:docMk/>
            <pc:sldMk cId="4156035527" sldId="834"/>
            <ac:grpSpMk id="40" creationId="{E27AF472-EAE3-4572-AB69-B92BD10DBC6D}"/>
          </ac:grpSpMkLst>
        </pc:grpChg>
        <pc:grpChg chg="add">
          <ac:chgData name="Vidvuds Beldavs" userId="00e3ea912b7af9ea" providerId="LiveId" clId="{4E6E1145-0C0E-4302-BFAA-8DF4967F0E21}" dt="2021-04-19T11:44:07.356" v="1127" actId="26606"/>
          <ac:grpSpMkLst>
            <pc:docMk/>
            <pc:sldMk cId="4156035527" sldId="834"/>
            <ac:grpSpMk id="54" creationId="{6DCEF60B-EF3F-4A5E-BDC6-A2D840B90F2E}"/>
          </ac:grpSpMkLst>
        </pc:grpChg>
        <pc:grpChg chg="add">
          <ac:chgData name="Vidvuds Beldavs" userId="00e3ea912b7af9ea" providerId="LiveId" clId="{4E6E1145-0C0E-4302-BFAA-8DF4967F0E21}" dt="2021-04-19T11:44:07.356" v="1127" actId="26606"/>
          <ac:grpSpMkLst>
            <pc:docMk/>
            <pc:sldMk cId="4156035527" sldId="834"/>
            <ac:grpSpMk id="60" creationId="{E27AF472-EAE3-4572-AB69-B92BD10DBC6D}"/>
          </ac:grpSpMkLst>
        </pc:grpChg>
        <pc:picChg chg="add mod">
          <ac:chgData name="Vidvuds Beldavs" userId="00e3ea912b7af9ea" providerId="LiveId" clId="{4E6E1145-0C0E-4302-BFAA-8DF4967F0E21}" dt="2021-04-19T11:44:10.308" v="1128" actId="1076"/>
          <ac:picMkLst>
            <pc:docMk/>
            <pc:sldMk cId="4156035527" sldId="834"/>
            <ac:picMk id="5" creationId="{12255022-A3CE-40BB-B6FC-F9AEEC6FB6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A763A-2FC1-4340-8B86-5996ABE5ADD9}" type="datetimeFigureOut">
              <a:rPr lang="en-GB" smtClean="0"/>
              <a:t>19/04/2021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E8085-FBE0-429A-B20C-BB419E4A10AF}" type="slidenum">
              <a:rPr lang="en-GB" smtClean="0"/>
              <a:t>‹#›</a:t>
            </a:fld>
            <a:endParaRPr lang="en-GB"/>
          </a:p>
        </p:txBody>
      </p:sp>
    </p:spTree>
    <p:extLst>
      <p:ext uri="{BB962C8B-B14F-4D97-AF65-F5344CB8AC3E}">
        <p14:creationId xmlns:p14="http://schemas.microsoft.com/office/powerpoint/2010/main" val="85641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133869-C4A3-48AA-83E6-264B63433B9C}" type="slidenum">
              <a:rPr lang="en-US" smtClean="0"/>
              <a:pPr/>
              <a:t>13</a:t>
            </a:fld>
            <a:endParaRPr lang="en-US"/>
          </a:p>
        </p:txBody>
      </p:sp>
    </p:spTree>
    <p:extLst>
      <p:ext uri="{BB962C8B-B14F-4D97-AF65-F5344CB8AC3E}">
        <p14:creationId xmlns:p14="http://schemas.microsoft.com/office/powerpoint/2010/main" val="65737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EE54-DEE1-41FD-B4E7-D69DD38A72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E54FFD-D8D2-4AC5-9193-9D8F060BD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03E6415-B5C0-4CFD-9222-0051FFEFCD52}"/>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77F84FAE-4E0B-4C75-A36C-7269BECCB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9A08F7-9378-4E31-AA85-7CFBB95D6A21}"/>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238550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FE66-5F7B-4CB2-A072-518F424A2D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79C4DA-1BB9-47F4-9555-B648EE15C2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6C52-E25B-4460-8464-7743C3E6884E}"/>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7B64190B-DA63-4E2A-BA1C-3C70516D4C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C7045D-3523-4E4D-9FF9-59DFE6283F54}"/>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309441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5CEF3-9A4E-4273-BFE6-1A4AD7BDD5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F69A03-0C01-442D-8529-EF92A5376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08915-CA86-4D1F-B737-35D7E1AD4928}"/>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59AD75B9-65DE-49E5-8D10-DD49F3533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8178C-BDCB-455D-BB90-D464D6AF823C}"/>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311410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A622-7E5E-473B-A4FF-A42EEFCAE2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7905F3-E2E7-4E41-BFE3-7862C49B99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E893FD-37D5-4427-87FD-FF3A56AEF2D6}"/>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62B52B47-D7C6-4640-B849-4757806371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D929F-3414-4E20-96DC-E508629362B9}"/>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389700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67C9-04FE-4CC5-AAB8-72CC30139A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F5FBF4-7FB7-4E12-8FCE-789ED076F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A0631-9876-42DD-9A59-FA8CA57F5B52}"/>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C8710BBE-6A6B-46D6-AD6B-BEE234818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CE8DE-B9B5-4E00-92F2-A472027A2629}"/>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143302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A492-7AC5-4576-AACF-9FE2BCF86A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DF965-DF3F-4F8C-A600-F52FEFD7B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C1BE94-7506-452E-BBB1-2F07B7F8A9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32D230-B8DE-4A69-80DD-E3423EB0A536}"/>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6" name="Footer Placeholder 5">
            <a:extLst>
              <a:ext uri="{FF2B5EF4-FFF2-40B4-BE49-F238E27FC236}">
                <a16:creationId xmlns:a16="http://schemas.microsoft.com/office/drawing/2014/main" id="{7ED36988-4995-4029-993A-7A824738E4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5FB7C6-180E-4773-8E77-EB6D06F3F49F}"/>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208195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3389-1B3B-4961-ADD4-0C722EF948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A19841-5CE3-4598-A915-E97DE2F15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8B4F5-1AD0-4830-9C60-001D411E31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AC970B-AC8F-4179-BF54-66866D276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35817-BC0F-4B57-8F72-E4C5AF9C4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28C3AC-98C3-4441-8D7E-5088BDF5A92D}"/>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8" name="Footer Placeholder 7">
            <a:extLst>
              <a:ext uri="{FF2B5EF4-FFF2-40B4-BE49-F238E27FC236}">
                <a16:creationId xmlns:a16="http://schemas.microsoft.com/office/drawing/2014/main" id="{559F72C6-4031-477A-A998-12AA4F0A75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CE4A31-AB9A-4D1D-AD1B-3F678CA8E6E8}"/>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424285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2EE1-BCB1-459B-9A9B-1A29361163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39F6BA-877B-4CF9-B515-E6C661CEFAF5}"/>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4" name="Footer Placeholder 3">
            <a:extLst>
              <a:ext uri="{FF2B5EF4-FFF2-40B4-BE49-F238E27FC236}">
                <a16:creationId xmlns:a16="http://schemas.microsoft.com/office/drawing/2014/main" id="{FBFA1611-2711-4808-AE9D-2CEB94F6E6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AE2DAB-9E80-4918-ABBE-179AAF25A7F0}"/>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423592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B5085-9108-471E-9C2A-A8DAD92BAA03}"/>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3" name="Footer Placeholder 2">
            <a:extLst>
              <a:ext uri="{FF2B5EF4-FFF2-40B4-BE49-F238E27FC236}">
                <a16:creationId xmlns:a16="http://schemas.microsoft.com/office/drawing/2014/main" id="{5145B749-D114-4754-92BC-DD7B92F500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7060E2-8161-4753-8EFD-C26059A5EFC5}"/>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118413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8FB9-EA39-42AB-8709-1DC853135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E4F674-7E50-4BD7-8256-11FA73AA4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D4995D-8DAD-401B-96DA-7CCC4DF6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F0397-ED5E-4BD8-9436-95628B852C71}"/>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6" name="Footer Placeholder 5">
            <a:extLst>
              <a:ext uri="{FF2B5EF4-FFF2-40B4-BE49-F238E27FC236}">
                <a16:creationId xmlns:a16="http://schemas.microsoft.com/office/drawing/2014/main" id="{21D02058-AA77-40B2-B125-A822AB7F95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C4302-CE52-424E-B1B7-1C5CB965480E}"/>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79232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3AEA-4BFA-43D0-BD79-DFC98F942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49C97E-7014-44F1-88AC-3E1C1EBCA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F1EE24-4857-4674-AD73-4AFE2EF94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15637-716F-48C3-801F-80E1BE17905B}"/>
              </a:ext>
            </a:extLst>
          </p:cNvPr>
          <p:cNvSpPr>
            <a:spLocks noGrp="1"/>
          </p:cNvSpPr>
          <p:nvPr>
            <p:ph type="dt" sz="half" idx="10"/>
          </p:nvPr>
        </p:nvSpPr>
        <p:spPr/>
        <p:txBody>
          <a:bodyPr/>
          <a:lstStyle/>
          <a:p>
            <a:fld id="{9B1D86D8-30CA-4D1D-8F69-29B978360AFE}" type="datetimeFigureOut">
              <a:rPr lang="en-GB" smtClean="0"/>
              <a:t>19/04/2021</a:t>
            </a:fld>
            <a:endParaRPr lang="en-GB"/>
          </a:p>
        </p:txBody>
      </p:sp>
      <p:sp>
        <p:nvSpPr>
          <p:cNvPr id="6" name="Footer Placeholder 5">
            <a:extLst>
              <a:ext uri="{FF2B5EF4-FFF2-40B4-BE49-F238E27FC236}">
                <a16:creationId xmlns:a16="http://schemas.microsoft.com/office/drawing/2014/main" id="{5E69CD9B-D773-4693-B48B-C72A18E2EA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2CC05B-9BA4-44F7-98C9-DD86AFA4A304}"/>
              </a:ext>
            </a:extLst>
          </p:cNvPr>
          <p:cNvSpPr>
            <a:spLocks noGrp="1"/>
          </p:cNvSpPr>
          <p:nvPr>
            <p:ph type="sldNum" sz="quarter" idx="12"/>
          </p:nvPr>
        </p:nvSpPr>
        <p:spPr/>
        <p:txBody>
          <a:bodyPr/>
          <a:lstStyle/>
          <a:p>
            <a:fld id="{E225BB8D-9B16-455A-A8D5-DFB581C7ABED}" type="slidenum">
              <a:rPr lang="en-GB" smtClean="0"/>
              <a:t>‹#›</a:t>
            </a:fld>
            <a:endParaRPr lang="en-GB"/>
          </a:p>
        </p:txBody>
      </p:sp>
    </p:spTree>
    <p:extLst>
      <p:ext uri="{BB962C8B-B14F-4D97-AF65-F5344CB8AC3E}">
        <p14:creationId xmlns:p14="http://schemas.microsoft.com/office/powerpoint/2010/main" val="256901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073B3-2BD5-41D5-8B0A-BAE745105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1EC70D-A189-4C15-8354-71B1A2FA4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2CCC1-2555-4048-8C23-67B15FDA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D86D8-30CA-4D1D-8F69-29B978360AFE}" type="datetimeFigureOut">
              <a:rPr lang="en-GB" smtClean="0"/>
              <a:t>19/04/2021</a:t>
            </a:fld>
            <a:endParaRPr lang="en-GB"/>
          </a:p>
        </p:txBody>
      </p:sp>
      <p:sp>
        <p:nvSpPr>
          <p:cNvPr id="5" name="Footer Placeholder 4">
            <a:extLst>
              <a:ext uri="{FF2B5EF4-FFF2-40B4-BE49-F238E27FC236}">
                <a16:creationId xmlns:a16="http://schemas.microsoft.com/office/drawing/2014/main" id="{41320344-FA33-43D1-9F81-F364CA07C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F016D5-67EF-4448-9C8E-F1B8238B9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5BB8D-9B16-455A-A8D5-DFB581C7ABED}" type="slidenum">
              <a:rPr lang="en-GB" smtClean="0"/>
              <a:t>‹#›</a:t>
            </a:fld>
            <a:endParaRPr lang="en-GB"/>
          </a:p>
        </p:txBody>
      </p:sp>
    </p:spTree>
    <p:extLst>
      <p:ext uri="{BB962C8B-B14F-4D97-AF65-F5344CB8AC3E}">
        <p14:creationId xmlns:p14="http://schemas.microsoft.com/office/powerpoint/2010/main" val="1761913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rigaphotonicscentr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espacereview.com/article/356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197DA395-FEEC-4396-B21E-FC032EAE9E4C}"/>
              </a:ext>
            </a:extLst>
          </p:cNvPr>
          <p:cNvPicPr>
            <a:picLocks noChangeAspect="1"/>
          </p:cNvPicPr>
          <p:nvPr/>
        </p:nvPicPr>
        <p:blipFill rotWithShape="1">
          <a:blip r:embed="rId2"/>
          <a:srcRect t="3043" r="-1" b="9386"/>
          <a:stretch/>
        </p:blipFill>
        <p:spPr>
          <a:xfrm>
            <a:off x="1524" y="10"/>
            <a:ext cx="12188952" cy="6857990"/>
          </a:xfrm>
          <a:prstGeom prst="rect">
            <a:avLst/>
          </a:prstGeom>
        </p:spPr>
      </p:pic>
      <p:sp>
        <p:nvSpPr>
          <p:cNvPr id="18" name="Freeform: Shape 17">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37" y="875758"/>
            <a:ext cx="5219885" cy="510953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86" y="673591"/>
            <a:ext cx="5565913" cy="541540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734" y="1041621"/>
            <a:ext cx="4953365" cy="480152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DC3A7334-3ED7-4AFA-BDFD-2B1ABC28D64A}"/>
              </a:ext>
            </a:extLst>
          </p:cNvPr>
          <p:cNvSpPr>
            <a:spLocks noGrp="1"/>
          </p:cNvSpPr>
          <p:nvPr>
            <p:ph type="ctrTitle"/>
          </p:nvPr>
        </p:nvSpPr>
        <p:spPr>
          <a:xfrm>
            <a:off x="1416871" y="1685677"/>
            <a:ext cx="4181444" cy="2362673"/>
          </a:xfrm>
        </p:spPr>
        <p:txBody>
          <a:bodyPr anchor="b">
            <a:normAutofit/>
          </a:bodyPr>
          <a:lstStyle/>
          <a:p>
            <a:r>
              <a:rPr lang="lv-LV" sz="5400" dirty="0" err="1">
                <a:solidFill>
                  <a:schemeClr val="tx1">
                    <a:lumMod val="75000"/>
                    <a:lumOff val="25000"/>
                  </a:schemeClr>
                </a:solidFill>
              </a:rPr>
              <a:t>Fermi</a:t>
            </a:r>
            <a:r>
              <a:rPr lang="lv-LV" sz="5400" dirty="0">
                <a:solidFill>
                  <a:schemeClr val="tx1">
                    <a:lumMod val="75000"/>
                    <a:lumOff val="25000"/>
                  </a:schemeClr>
                </a:solidFill>
              </a:rPr>
              <a:t> </a:t>
            </a:r>
            <a:r>
              <a:rPr lang="lv-LV" sz="5400" dirty="0" err="1">
                <a:solidFill>
                  <a:schemeClr val="tx1">
                    <a:lumMod val="75000"/>
                    <a:lumOff val="25000"/>
                  </a:schemeClr>
                </a:solidFill>
              </a:rPr>
              <a:t>Paradox</a:t>
            </a:r>
            <a:endParaRPr lang="en-GB" sz="5400" dirty="0">
              <a:solidFill>
                <a:schemeClr val="tx1">
                  <a:lumMod val="75000"/>
                  <a:lumOff val="25000"/>
                </a:schemeClr>
              </a:solidFill>
            </a:endParaRPr>
          </a:p>
        </p:txBody>
      </p:sp>
      <p:sp>
        <p:nvSpPr>
          <p:cNvPr id="3" name="Subtitle 2">
            <a:extLst>
              <a:ext uri="{FF2B5EF4-FFF2-40B4-BE49-F238E27FC236}">
                <a16:creationId xmlns:a16="http://schemas.microsoft.com/office/drawing/2014/main" id="{4F8965A2-73C5-4E1D-AB55-CE58F9F7333E}"/>
              </a:ext>
            </a:extLst>
          </p:cNvPr>
          <p:cNvSpPr>
            <a:spLocks noGrp="1"/>
          </p:cNvSpPr>
          <p:nvPr>
            <p:ph type="subTitle" idx="1"/>
          </p:nvPr>
        </p:nvSpPr>
        <p:spPr>
          <a:xfrm>
            <a:off x="1865648" y="4202811"/>
            <a:ext cx="3283888" cy="816301"/>
          </a:xfrm>
        </p:spPr>
        <p:txBody>
          <a:bodyPr anchor="t">
            <a:normAutofit/>
          </a:bodyPr>
          <a:lstStyle/>
          <a:p>
            <a:r>
              <a:rPr lang="lv-LV" sz="2000" dirty="0">
                <a:solidFill>
                  <a:schemeClr val="tx1">
                    <a:lumMod val="75000"/>
                    <a:lumOff val="25000"/>
                  </a:schemeClr>
                </a:solidFill>
              </a:rPr>
              <a:t>Vidvuds Beldavs</a:t>
            </a:r>
          </a:p>
          <a:p>
            <a:r>
              <a:rPr lang="lv-LV" sz="2000" dirty="0">
                <a:solidFill>
                  <a:schemeClr val="tx1">
                    <a:lumMod val="75000"/>
                    <a:lumOff val="25000"/>
                  </a:schemeClr>
                </a:solidFill>
              </a:rPr>
              <a:t>ZURD 19.04.2021.</a:t>
            </a:r>
            <a:endParaRPr lang="en-GB" sz="2000" dirty="0">
              <a:solidFill>
                <a:schemeClr val="tx1">
                  <a:lumMod val="75000"/>
                  <a:lumOff val="25000"/>
                </a:schemeClr>
              </a:solidFill>
            </a:endParaRPr>
          </a:p>
        </p:txBody>
      </p:sp>
    </p:spTree>
    <p:extLst>
      <p:ext uri="{BB962C8B-B14F-4D97-AF65-F5344CB8AC3E}">
        <p14:creationId xmlns:p14="http://schemas.microsoft.com/office/powerpoint/2010/main" val="127978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C059F42-D851-47F9-BEA7-0FC655CA701C}"/>
              </a:ext>
            </a:extLst>
          </p:cNvPr>
          <p:cNvSpPr>
            <a:spLocks noGrp="1"/>
          </p:cNvSpPr>
          <p:nvPr>
            <p:ph idx="1"/>
          </p:nvPr>
        </p:nvSpPr>
        <p:spPr>
          <a:xfrm>
            <a:off x="838201" y="2962279"/>
            <a:ext cx="3799425" cy="3143241"/>
          </a:xfrm>
        </p:spPr>
        <p:txBody>
          <a:bodyPr>
            <a:normAutofit/>
          </a:bodyPr>
          <a:lstStyle/>
          <a:p>
            <a:r>
              <a:rPr lang="en-GB" sz="2000" dirty="0"/>
              <a:t>Milan </a:t>
            </a:r>
            <a:r>
              <a:rPr lang="lv-LV" sz="2000" dirty="0" err="1"/>
              <a:t>Čircovič</a:t>
            </a:r>
            <a:r>
              <a:rPr lang="en-GB" sz="2000" dirty="0"/>
              <a:t> asked that I review his book</a:t>
            </a:r>
          </a:p>
          <a:p>
            <a:r>
              <a:rPr lang="en-GB" sz="2000" dirty="0" err="1"/>
              <a:t>Analyzes</a:t>
            </a:r>
            <a:r>
              <a:rPr lang="en-GB" sz="2000" dirty="0"/>
              <a:t> over 75 attempt at resolving the paradox and classifies them.</a:t>
            </a:r>
          </a:p>
          <a:p>
            <a:r>
              <a:rPr lang="en-GB" sz="2000" dirty="0"/>
              <a:t>The book is dense and well-written. Comparable in many ways to </a:t>
            </a:r>
            <a:r>
              <a:rPr lang="en-GB" sz="2000" i="1" dirty="0" err="1"/>
              <a:t>Goedel</a:t>
            </a:r>
            <a:r>
              <a:rPr lang="en-GB" sz="2000" i="1" dirty="0"/>
              <a:t>, Escher, Bach </a:t>
            </a:r>
            <a:r>
              <a:rPr lang="en-GB" sz="2000" dirty="0"/>
              <a:t>by Douglas Hofstadter</a:t>
            </a:r>
          </a:p>
        </p:txBody>
      </p:sp>
      <p:pic>
        <p:nvPicPr>
          <p:cNvPr id="2" name="Picture 1">
            <a:extLst>
              <a:ext uri="{FF2B5EF4-FFF2-40B4-BE49-F238E27FC236}">
                <a16:creationId xmlns:a16="http://schemas.microsoft.com/office/drawing/2014/main" id="{7F3BE872-B5FB-40E9-A382-81806D36E182}"/>
              </a:ext>
            </a:extLst>
          </p:cNvPr>
          <p:cNvPicPr>
            <a:picLocks noChangeAspect="1"/>
          </p:cNvPicPr>
          <p:nvPr/>
        </p:nvPicPr>
        <p:blipFill rotWithShape="1">
          <a:blip r:embed="rId2"/>
          <a:srcRect t="7076" r="-2" b="29659"/>
          <a:stretch/>
        </p:blipFill>
        <p:spPr>
          <a:xfrm>
            <a:off x="5010386" y="10"/>
            <a:ext cx="7181613" cy="6857990"/>
          </a:xfrm>
          <a:prstGeom prst="rect">
            <a:avLst/>
          </a:prstGeom>
          <a:effectLst/>
        </p:spPr>
      </p:pic>
    </p:spTree>
    <p:extLst>
      <p:ext uri="{BB962C8B-B14F-4D97-AF65-F5344CB8AC3E}">
        <p14:creationId xmlns:p14="http://schemas.microsoft.com/office/powerpoint/2010/main" val="408961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55"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2255022-A3CE-40BB-B6FC-F9AEEC6FB6CE}"/>
              </a:ext>
            </a:extLst>
          </p:cNvPr>
          <p:cNvPicPr>
            <a:picLocks noChangeAspect="1"/>
          </p:cNvPicPr>
          <p:nvPr/>
        </p:nvPicPr>
        <p:blipFill>
          <a:blip r:embed="rId2"/>
          <a:stretch>
            <a:fillRect/>
          </a:stretch>
        </p:blipFill>
        <p:spPr>
          <a:xfrm>
            <a:off x="6229439" y="671883"/>
            <a:ext cx="3648737" cy="5540004"/>
          </a:xfrm>
          <a:prstGeom prst="rect">
            <a:avLst/>
          </a:prstGeom>
        </p:spPr>
      </p:pic>
      <p:grpSp>
        <p:nvGrpSpPr>
          <p:cNvPr id="60" name="Group 5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1" name="Freeform: Shape 6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Freeform: Shape 6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itle 5">
            <a:extLst>
              <a:ext uri="{FF2B5EF4-FFF2-40B4-BE49-F238E27FC236}">
                <a16:creationId xmlns:a16="http://schemas.microsoft.com/office/drawing/2014/main" id="{B6F4744B-F412-44B7-B413-0883F3B8A3D2}"/>
              </a:ext>
            </a:extLst>
          </p:cNvPr>
          <p:cNvSpPr>
            <a:spLocks noGrp="1"/>
          </p:cNvSpPr>
          <p:nvPr>
            <p:ph type="title"/>
          </p:nvPr>
        </p:nvSpPr>
        <p:spPr>
          <a:xfrm>
            <a:off x="786385" y="756745"/>
            <a:ext cx="3778989" cy="3103374"/>
          </a:xfrm>
        </p:spPr>
        <p:txBody>
          <a:bodyPr anchor="b">
            <a:normAutofit/>
          </a:bodyPr>
          <a:lstStyle/>
          <a:p>
            <a:r>
              <a:rPr lang="en-GB" sz="4800" dirty="0">
                <a:solidFill>
                  <a:schemeClr val="tx2"/>
                </a:solidFill>
              </a:rPr>
              <a:t>Astrophysics, astrobiology</a:t>
            </a:r>
            <a:br>
              <a:rPr lang="en-GB" sz="4800" dirty="0">
                <a:solidFill>
                  <a:schemeClr val="tx2"/>
                </a:solidFill>
              </a:rPr>
            </a:br>
            <a:r>
              <a:rPr lang="en-GB" sz="4800" dirty="0" err="1">
                <a:solidFill>
                  <a:schemeClr val="tx2"/>
                </a:solidFill>
              </a:rPr>
              <a:t>postbiological</a:t>
            </a:r>
            <a:r>
              <a:rPr lang="en-GB" sz="4800" dirty="0">
                <a:solidFill>
                  <a:schemeClr val="tx2"/>
                </a:solidFill>
              </a:rPr>
              <a:t> evolution</a:t>
            </a:r>
          </a:p>
        </p:txBody>
      </p:sp>
      <p:sp>
        <p:nvSpPr>
          <p:cNvPr id="7" name="Content Placeholder 6">
            <a:extLst>
              <a:ext uri="{FF2B5EF4-FFF2-40B4-BE49-F238E27FC236}">
                <a16:creationId xmlns:a16="http://schemas.microsoft.com/office/drawing/2014/main" id="{E8C5B824-5B3E-49C2-9687-67FC2E696435}"/>
              </a:ext>
            </a:extLst>
          </p:cNvPr>
          <p:cNvSpPr>
            <a:spLocks noGrp="1"/>
          </p:cNvSpPr>
          <p:nvPr>
            <p:ph idx="1"/>
          </p:nvPr>
        </p:nvSpPr>
        <p:spPr>
          <a:xfrm>
            <a:off x="786384" y="3813621"/>
            <a:ext cx="3778988" cy="2367723"/>
          </a:xfrm>
        </p:spPr>
        <p:txBody>
          <a:bodyPr anchor="t">
            <a:normAutofit/>
          </a:bodyPr>
          <a:lstStyle/>
          <a:p>
            <a:r>
              <a:rPr lang="en-GB" sz="1800" dirty="0">
                <a:solidFill>
                  <a:schemeClr val="tx2"/>
                </a:solidFill>
              </a:rPr>
              <a:t>A </a:t>
            </a:r>
            <a:r>
              <a:rPr lang="en-GB" sz="1800">
                <a:solidFill>
                  <a:schemeClr val="tx2"/>
                </a:solidFill>
              </a:rPr>
              <a:t>catalog</a:t>
            </a:r>
            <a:r>
              <a:rPr lang="en-GB" sz="1800" dirty="0">
                <a:solidFill>
                  <a:schemeClr val="tx2"/>
                </a:solidFill>
              </a:rPr>
              <a:t> of solutions, without comparative analysis.</a:t>
            </a:r>
          </a:p>
          <a:p>
            <a:pPr marL="0" indent="0">
              <a:buNone/>
            </a:pPr>
            <a:endParaRPr lang="en-GB" sz="1800">
              <a:solidFill>
                <a:schemeClr val="tx2"/>
              </a:solidFill>
              <a:latin typeface="Segoe UI" panose="020B0502040204020203" pitchFamily="34" charset="0"/>
            </a:endParaRPr>
          </a:p>
          <a:p>
            <a:r>
              <a:rPr lang="en-GB" sz="1800">
                <a:solidFill>
                  <a:schemeClr val="tx2"/>
                </a:solidFill>
                <a:latin typeface="Segoe UI" panose="020B0502040204020203" pitchFamily="34" charset="0"/>
              </a:rPr>
              <a:t>http://alpha.sinp.msu.ru/~panov/webb_s_if_the_universe_is_teeming_with_aliens_where_is_every.pdf</a:t>
            </a:r>
            <a:endParaRPr lang="en-GB" sz="1800" dirty="0">
              <a:solidFill>
                <a:schemeClr val="tx2"/>
              </a:solidFill>
            </a:endParaRPr>
          </a:p>
        </p:txBody>
      </p:sp>
    </p:spTree>
    <p:extLst>
      <p:ext uri="{BB962C8B-B14F-4D97-AF65-F5344CB8AC3E}">
        <p14:creationId xmlns:p14="http://schemas.microsoft.com/office/powerpoint/2010/main" val="415603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5BB3B4-00B2-44FD-8DF9-A0F5772164F6}"/>
              </a:ext>
            </a:extLst>
          </p:cNvPr>
          <p:cNvSpPr>
            <a:spLocks noGrp="1"/>
          </p:cNvSpPr>
          <p:nvPr>
            <p:ph type="title"/>
          </p:nvPr>
        </p:nvSpPr>
        <p:spPr>
          <a:xfrm>
            <a:off x="838199" y="548464"/>
            <a:ext cx="3807187" cy="2228074"/>
          </a:xfrm>
        </p:spPr>
        <p:txBody>
          <a:bodyPr>
            <a:normAutofit/>
          </a:bodyPr>
          <a:lstStyle/>
          <a:p>
            <a:r>
              <a:rPr lang="en-GB" sz="4000"/>
              <a:t>Copernicanism </a:t>
            </a:r>
          </a:p>
        </p:txBody>
      </p:sp>
      <p:sp>
        <p:nvSpPr>
          <p:cNvPr id="10" name="Content Placeholder 9">
            <a:extLst>
              <a:ext uri="{FF2B5EF4-FFF2-40B4-BE49-F238E27FC236}">
                <a16:creationId xmlns:a16="http://schemas.microsoft.com/office/drawing/2014/main" id="{E0D57C79-A4B6-40E2-A083-E767A529906A}"/>
              </a:ext>
            </a:extLst>
          </p:cNvPr>
          <p:cNvSpPr>
            <a:spLocks noGrp="1"/>
          </p:cNvSpPr>
          <p:nvPr>
            <p:ph idx="1"/>
          </p:nvPr>
        </p:nvSpPr>
        <p:spPr>
          <a:xfrm>
            <a:off x="838201" y="2962279"/>
            <a:ext cx="3799425" cy="3143241"/>
          </a:xfrm>
        </p:spPr>
        <p:txBody>
          <a:bodyPr>
            <a:normAutofit/>
          </a:bodyPr>
          <a:lstStyle/>
          <a:p>
            <a:r>
              <a:rPr lang="en-US" sz="2000"/>
              <a:t>The Earth is not the center of the Solar System and the Solar System is not the center of the universe.</a:t>
            </a:r>
          </a:p>
          <a:p>
            <a:endParaRPr lang="en-US" sz="2000"/>
          </a:p>
        </p:txBody>
      </p:sp>
      <p:pic>
        <p:nvPicPr>
          <p:cNvPr id="6" name="Content Placeholder 5">
            <a:extLst>
              <a:ext uri="{FF2B5EF4-FFF2-40B4-BE49-F238E27FC236}">
                <a16:creationId xmlns:a16="http://schemas.microsoft.com/office/drawing/2014/main" id="{BD943938-6282-4896-99F6-8C1D29F473F2}"/>
              </a:ext>
            </a:extLst>
          </p:cNvPr>
          <p:cNvPicPr>
            <a:picLocks noChangeAspect="1"/>
          </p:cNvPicPr>
          <p:nvPr/>
        </p:nvPicPr>
        <p:blipFill rotWithShape="1">
          <a:blip r:embed="rId2"/>
          <a:srcRect l="10212" r="15175" b="-1"/>
          <a:stretch/>
        </p:blipFill>
        <p:spPr>
          <a:xfrm>
            <a:off x="5010386" y="10"/>
            <a:ext cx="7181613" cy="6857990"/>
          </a:xfrm>
          <a:prstGeom prst="rect">
            <a:avLst/>
          </a:prstGeom>
          <a:effectLst/>
        </p:spPr>
      </p:pic>
    </p:spTree>
    <p:extLst>
      <p:ext uri="{BB962C8B-B14F-4D97-AF65-F5344CB8AC3E}">
        <p14:creationId xmlns:p14="http://schemas.microsoft.com/office/powerpoint/2010/main" val="252866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3" y="3752849"/>
            <a:ext cx="3290887" cy="2452687"/>
          </a:xfrm>
        </p:spPr>
        <p:txBody>
          <a:bodyPr vert="horz" lIns="91440" tIns="45720" rIns="91440" bIns="45720" rtlCol="0" anchor="ctr">
            <a:normAutofit/>
          </a:bodyPr>
          <a:lstStyle/>
          <a:p>
            <a:r>
              <a:rPr lang="en-US" sz="1700" dirty="0"/>
              <a:t>The Noosphere Species Theory</a:t>
            </a:r>
            <a:br>
              <a:rPr lang="en-US" sz="1700" dirty="0"/>
            </a:br>
            <a:r>
              <a:rPr lang="en-US" sz="1700" dirty="0"/>
              <a:t>( www.Werbos.com/religions.htm)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489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p:cNvSpPr txBox="1">
            <a:spLocks/>
          </p:cNvSpPr>
          <p:nvPr/>
        </p:nvSpPr>
        <p:spPr>
          <a:xfrm>
            <a:off x="4223982" y="3752850"/>
            <a:ext cx="7485413" cy="2452687"/>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Clr>
                <a:schemeClr val="accent2"/>
              </a:buClr>
              <a:buSzPct val="80000"/>
              <a:buFont typeface="Wingdings" charset="2"/>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pPr indent="-228600" eaLnBrk="1" hangingPunct="1">
              <a:lnSpc>
                <a:spcPct val="90000"/>
              </a:lnSpc>
              <a:buFont typeface="Arial" panose="020B0604020202020204" pitchFamily="34" charset="0"/>
              <a:buChar char="•"/>
            </a:pPr>
            <a:r>
              <a:rPr lang="en-US" sz="1800" dirty="0">
                <a:ea typeface="+mn-ea"/>
                <a:cs typeface="+mn-cs"/>
              </a:rPr>
              <a:t>Like noosphere theory </a:t>
            </a:r>
            <a:r>
              <a:rPr lang="en-US" sz="1800" dirty="0" err="1">
                <a:ea typeface="+mn-ea"/>
                <a:cs typeface="+mn-cs"/>
              </a:rPr>
              <a:t>deChardin</a:t>
            </a:r>
            <a:r>
              <a:rPr lang="en-US" sz="1800" dirty="0">
                <a:ea typeface="+mn-ea"/>
                <a:cs typeface="+mn-cs"/>
              </a:rPr>
              <a:t>/</a:t>
            </a:r>
            <a:r>
              <a:rPr lang="en-US" sz="1800" dirty="0" err="1">
                <a:ea typeface="+mn-ea"/>
                <a:cs typeface="+mn-cs"/>
              </a:rPr>
              <a:t>Verdansky</a:t>
            </a:r>
            <a:r>
              <a:rPr lang="en-US" sz="1800" dirty="0">
                <a:ea typeface="+mn-ea"/>
                <a:cs typeface="+mn-cs"/>
              </a:rPr>
              <a:t> but:</a:t>
            </a:r>
          </a:p>
          <a:p>
            <a:pPr lvl="1" indent="-228600" eaLnBrk="1" hangingPunct="1">
              <a:lnSpc>
                <a:spcPct val="90000"/>
              </a:lnSpc>
              <a:buFont typeface="Arial" panose="020B0604020202020204" pitchFamily="34" charset="0"/>
              <a:buChar char="•"/>
            </a:pPr>
            <a:r>
              <a:rPr lang="en-US" sz="1800" dirty="0">
                <a:ea typeface="+mn-ea"/>
              </a:rPr>
              <a:t>Origin in evolution of noospheres in cosmos is necessary for logical completeness as a scientific theory</a:t>
            </a:r>
          </a:p>
          <a:p>
            <a:pPr lvl="1" indent="-228600" eaLnBrk="1" hangingPunct="1">
              <a:lnSpc>
                <a:spcPct val="90000"/>
              </a:lnSpc>
              <a:buFont typeface="Arial" panose="020B0604020202020204" pitchFamily="34" charset="0"/>
              <a:buChar char="•"/>
            </a:pPr>
            <a:r>
              <a:rPr lang="en-US" sz="1800" dirty="0">
                <a:ea typeface="+mn-ea"/>
              </a:rPr>
              <a:t>Fits how our solar/earth noosphere “is a baby” (Terry not Gaia)</a:t>
            </a:r>
          </a:p>
          <a:p>
            <a:pPr lvl="1" indent="-228600" eaLnBrk="1" hangingPunct="1">
              <a:lnSpc>
                <a:spcPct val="90000"/>
              </a:lnSpc>
              <a:buFont typeface="Arial" panose="020B0604020202020204" pitchFamily="34" charset="0"/>
              <a:buChar char="•"/>
            </a:pPr>
            <a:endParaRPr lang="en-US" sz="1800" dirty="0">
              <a:ea typeface="+mn-ea"/>
            </a:endParaRPr>
          </a:p>
          <a:p>
            <a:pPr lvl="1" indent="-228600" eaLnBrk="1" hangingPunct="1">
              <a:lnSpc>
                <a:spcPct val="90000"/>
              </a:lnSpc>
              <a:buFont typeface="Arial" panose="020B0604020202020204" pitchFamily="34" charset="0"/>
              <a:buChar char="•"/>
            </a:pPr>
            <a:endParaRPr lang="en-US" sz="1800" dirty="0">
              <a:ea typeface="+mn-ea"/>
            </a:endParaRPr>
          </a:p>
        </p:txBody>
      </p:sp>
    </p:spTree>
    <p:extLst>
      <p:ext uri="{BB962C8B-B14F-4D97-AF65-F5344CB8AC3E}">
        <p14:creationId xmlns:p14="http://schemas.microsoft.com/office/powerpoint/2010/main" val="355850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007A9-949D-455F-A26B-97CC0421C488}"/>
              </a:ext>
            </a:extLst>
          </p:cNvPr>
          <p:cNvSpPr>
            <a:spLocks noGrp="1"/>
          </p:cNvSpPr>
          <p:nvPr>
            <p:ph type="title"/>
          </p:nvPr>
        </p:nvSpPr>
        <p:spPr>
          <a:xfrm>
            <a:off x="838199" y="548464"/>
            <a:ext cx="3807187" cy="2228074"/>
          </a:xfrm>
        </p:spPr>
        <p:txBody>
          <a:bodyPr>
            <a:normAutofit/>
          </a:bodyPr>
          <a:lstStyle/>
          <a:p>
            <a:r>
              <a:rPr lang="en-GB" sz="4000"/>
              <a:t>Thank you!   Paldies!</a:t>
            </a:r>
          </a:p>
        </p:txBody>
      </p:sp>
      <p:sp>
        <p:nvSpPr>
          <p:cNvPr id="3" name="Content Placeholder 2">
            <a:extLst>
              <a:ext uri="{FF2B5EF4-FFF2-40B4-BE49-F238E27FC236}">
                <a16:creationId xmlns:a16="http://schemas.microsoft.com/office/drawing/2014/main" id="{2B7C3F39-5E8C-458B-B3F8-80B65EBE2882}"/>
              </a:ext>
            </a:extLst>
          </p:cNvPr>
          <p:cNvSpPr>
            <a:spLocks noGrp="1"/>
          </p:cNvSpPr>
          <p:nvPr>
            <p:ph idx="1"/>
          </p:nvPr>
        </p:nvSpPr>
        <p:spPr>
          <a:xfrm>
            <a:off x="838201" y="2962279"/>
            <a:ext cx="3799425" cy="3143241"/>
          </a:xfrm>
        </p:spPr>
        <p:txBody>
          <a:bodyPr>
            <a:normAutofit/>
          </a:bodyPr>
          <a:lstStyle/>
          <a:p>
            <a:pPr marL="0" indent="0">
              <a:buNone/>
            </a:pPr>
            <a:r>
              <a:rPr lang="en-GB" sz="2000" dirty="0"/>
              <a:t>Vidvuds Beldavs</a:t>
            </a:r>
            <a:br>
              <a:rPr lang="en-GB" sz="2000" dirty="0"/>
            </a:br>
            <a:r>
              <a:rPr lang="en-GB" sz="2000" dirty="0"/>
              <a:t>Riga Photonics Centre</a:t>
            </a:r>
            <a:br>
              <a:rPr lang="en-GB" sz="2000" dirty="0"/>
            </a:br>
            <a:r>
              <a:rPr lang="en-GB" sz="2000" dirty="0">
                <a:hlinkClick r:id="rId2"/>
              </a:rPr>
              <a:t>www.rigaphotonicscentre.org</a:t>
            </a:r>
            <a:br>
              <a:rPr lang="en-GB" sz="2000" dirty="0"/>
            </a:br>
            <a:r>
              <a:rPr lang="en-GB" sz="2000" dirty="0"/>
              <a:t>vidbeldavs@fotonika-lv.eu</a:t>
            </a:r>
          </a:p>
          <a:p>
            <a:endParaRPr lang="en-GB" sz="2000" dirty="0"/>
          </a:p>
          <a:p>
            <a:endParaRPr lang="en-GB" sz="2000" dirty="0"/>
          </a:p>
        </p:txBody>
      </p:sp>
      <p:pic>
        <p:nvPicPr>
          <p:cNvPr id="5" name="Picture 4" descr="A picture containing graphical user interface&#10;&#10;Description automatically generated">
            <a:extLst>
              <a:ext uri="{FF2B5EF4-FFF2-40B4-BE49-F238E27FC236}">
                <a16:creationId xmlns:a16="http://schemas.microsoft.com/office/drawing/2014/main" id="{F50F9782-FE18-4EDC-B25F-F8B73967D28F}"/>
              </a:ext>
            </a:extLst>
          </p:cNvPr>
          <p:cNvPicPr>
            <a:picLocks noChangeAspect="1"/>
          </p:cNvPicPr>
          <p:nvPr/>
        </p:nvPicPr>
        <p:blipFill rotWithShape="1">
          <a:blip r:embed="rId3">
            <a:extLst>
              <a:ext uri="{28A0092B-C50C-407E-A947-70E740481C1C}">
                <a14:useLocalDpi xmlns:a14="http://schemas.microsoft.com/office/drawing/2010/main" val="0"/>
              </a:ext>
            </a:extLst>
          </a:blip>
          <a:srcRect l="12413" t="9583" r="19813" b="5140"/>
          <a:stretch/>
        </p:blipFill>
        <p:spPr>
          <a:xfrm>
            <a:off x="3928838" y="548464"/>
            <a:ext cx="8263162" cy="5848351"/>
          </a:xfrm>
          <a:prstGeom prst="rect">
            <a:avLst/>
          </a:prstGeom>
          <a:effectLst/>
        </p:spPr>
      </p:pic>
    </p:spTree>
    <p:extLst>
      <p:ext uri="{BB962C8B-B14F-4D97-AF65-F5344CB8AC3E}">
        <p14:creationId xmlns:p14="http://schemas.microsoft.com/office/powerpoint/2010/main" val="269066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65B5E1-95A7-4839-BEF1-641C2DD7BF1E}"/>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lv-LV" sz="5600" dirty="0" err="1">
                <a:solidFill>
                  <a:srgbClr val="FFFFFF"/>
                </a:solidFill>
              </a:rPr>
              <a:t>Topics</a:t>
            </a:r>
            <a:endParaRPr lang="en-US" sz="5600" kern="1200" dirty="0">
              <a:solidFill>
                <a:srgbClr val="FFFFFF"/>
              </a:solidFill>
              <a:latin typeface="+mj-lt"/>
              <a:ea typeface="+mj-ea"/>
              <a:cs typeface="+mj-cs"/>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2C916D4-1AF4-4EBC-91C8-049A86FA05E8}"/>
              </a:ext>
            </a:extLst>
          </p:cNvPr>
          <p:cNvSpPr>
            <a:spLocks noGrp="1"/>
          </p:cNvSpPr>
          <p:nvPr>
            <p:ph idx="1"/>
          </p:nvPr>
        </p:nvSpPr>
        <p:spPr>
          <a:xfrm>
            <a:off x="6297233" y="518400"/>
            <a:ext cx="4771607" cy="5837949"/>
          </a:xfrm>
        </p:spPr>
        <p:txBody>
          <a:bodyPr vert="horz" lIns="91440" tIns="45720" rIns="91440" bIns="45720" rtlCol="0" anchor="ctr">
            <a:normAutofit/>
          </a:bodyPr>
          <a:lstStyle/>
          <a:p>
            <a:pPr>
              <a:spcAft>
                <a:spcPts val="800"/>
              </a:spcAft>
            </a:pPr>
            <a:r>
              <a:rPr lang="lv-LV" sz="1700" b="1" dirty="0" err="1">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Fermi</a:t>
            </a:r>
            <a:r>
              <a:rPr lang="lv-LV" sz="1700" b="1"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v-LV" sz="1700" b="1" dirty="0" err="1">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parakdoks</a:t>
            </a:r>
            <a:endParaRPr lang="en-GB" sz="17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lv-LV" sz="1700" b="1"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Ievads šajā tēmā – Recenzija «</a:t>
            </a:r>
            <a:r>
              <a:rPr lang="en-US" sz="1200" b="1" i="0" dirty="0">
                <a:solidFill>
                  <a:srgbClr val="000000"/>
                </a:solidFill>
                <a:effectLst/>
                <a:latin typeface="Trebuchet MS" panose="020B0603020202020204" pitchFamily="34" charset="0"/>
              </a:rPr>
              <a:t>“Where are they?”: SETI and modern science fiction</a:t>
            </a:r>
            <a:r>
              <a:rPr lang="lv-LV" sz="1200" b="1" i="0" dirty="0">
                <a:solidFill>
                  <a:srgbClr val="000000"/>
                </a:solidFill>
                <a:effectLst/>
                <a:latin typeface="Trebuchet MS" panose="020B0603020202020204" pitchFamily="34" charset="0"/>
              </a:rPr>
              <a:t>»</a:t>
            </a:r>
          </a:p>
          <a:p>
            <a:pPr>
              <a:spcAft>
                <a:spcPts val="800"/>
              </a:spcAft>
            </a:pPr>
            <a:r>
              <a:rPr lang="lv-LV" sz="1200" b="1" dirty="0">
                <a:solidFill>
                  <a:srgbClr val="000000"/>
                </a:solidFill>
                <a:latin typeface="Trebuchet MS" panose="020B0603020202020204" pitchFamily="34" charset="0"/>
              </a:rPr>
              <a:t>Milan </a:t>
            </a:r>
            <a:r>
              <a:rPr lang="lv-LV" sz="1200" b="1" dirty="0" err="1">
                <a:solidFill>
                  <a:srgbClr val="000000"/>
                </a:solidFill>
                <a:latin typeface="Trebuchet MS" panose="020B0603020202020204" pitchFamily="34" charset="0"/>
              </a:rPr>
              <a:t>Cirkovic</a:t>
            </a:r>
            <a:r>
              <a:rPr lang="lv-LV" sz="1200" b="1" dirty="0">
                <a:solidFill>
                  <a:srgbClr val="000000"/>
                </a:solidFill>
                <a:latin typeface="Trebuchet MS" panose="020B0603020202020204" pitchFamily="34" charset="0"/>
              </a:rPr>
              <a:t> Grāmata – «</a:t>
            </a:r>
            <a:r>
              <a:rPr lang="lv-LV" sz="1200" b="1" dirty="0" err="1">
                <a:solidFill>
                  <a:srgbClr val="000000"/>
                </a:solidFill>
                <a:latin typeface="Trebuchet MS" panose="020B0603020202020204" pitchFamily="34" charset="0"/>
              </a:rPr>
              <a:t>The</a:t>
            </a:r>
            <a:r>
              <a:rPr lang="lv-LV" sz="1200" b="1" dirty="0">
                <a:solidFill>
                  <a:srgbClr val="000000"/>
                </a:solidFill>
                <a:latin typeface="Trebuchet MS" panose="020B0603020202020204" pitchFamily="34" charset="0"/>
              </a:rPr>
              <a:t> </a:t>
            </a:r>
            <a:r>
              <a:rPr lang="lv-LV" sz="1200" b="1" dirty="0" err="1">
                <a:solidFill>
                  <a:srgbClr val="000000"/>
                </a:solidFill>
                <a:latin typeface="Trebuchet MS" panose="020B0603020202020204" pitchFamily="34" charset="0"/>
              </a:rPr>
              <a:t>Great</a:t>
            </a:r>
            <a:r>
              <a:rPr lang="lv-LV" sz="1200" b="1" dirty="0">
                <a:solidFill>
                  <a:srgbClr val="000000"/>
                </a:solidFill>
                <a:latin typeface="Trebuchet MS" panose="020B0603020202020204" pitchFamily="34" charset="0"/>
              </a:rPr>
              <a:t> </a:t>
            </a:r>
            <a:r>
              <a:rPr lang="lv-LV" sz="1200" b="1" dirty="0" err="1">
                <a:solidFill>
                  <a:srgbClr val="000000"/>
                </a:solidFill>
                <a:latin typeface="Trebuchet MS" panose="020B0603020202020204" pitchFamily="34" charset="0"/>
              </a:rPr>
              <a:t>Silence</a:t>
            </a:r>
            <a:r>
              <a:rPr lang="lv-LV" sz="1200" b="1" dirty="0">
                <a:solidFill>
                  <a:srgbClr val="000000"/>
                </a:solidFill>
                <a:latin typeface="Trebuchet MS" panose="020B0603020202020204" pitchFamily="34" charset="0"/>
              </a:rPr>
              <a:t>»</a:t>
            </a:r>
            <a:endParaRPr lang="en-GB" sz="1200" b="1" dirty="0">
              <a:solidFill>
                <a:srgbClr val="000000"/>
              </a:solidFill>
              <a:latin typeface="Trebuchet MS" panose="020B0603020202020204" pitchFamily="34" charset="0"/>
            </a:endParaRPr>
          </a:p>
          <a:p>
            <a:pPr>
              <a:spcAft>
                <a:spcPts val="800"/>
              </a:spcAft>
            </a:pPr>
            <a:r>
              <a:rPr lang="en-GB" sz="1200" b="1" dirty="0">
                <a:solidFill>
                  <a:srgbClr val="000000"/>
                </a:solidFill>
                <a:latin typeface="Trebuchet MS" panose="020B0603020202020204" pitchFamily="34" charset="0"/>
              </a:rPr>
              <a:t>T</a:t>
            </a:r>
            <a:r>
              <a:rPr lang="lv-LV" sz="1200" b="1" dirty="0" err="1">
                <a:solidFill>
                  <a:srgbClr val="000000"/>
                </a:solidFill>
                <a:latin typeface="Trebuchet MS" panose="020B0603020202020204" pitchFamily="34" charset="0"/>
              </a:rPr>
              <a:t>ālāks</a:t>
            </a:r>
            <a:r>
              <a:rPr lang="lv-LV" sz="1200" b="1">
                <a:solidFill>
                  <a:srgbClr val="000000"/>
                </a:solidFill>
                <a:latin typeface="Trebuchet MS" panose="020B0603020202020204" pitchFamily="34" charset="0"/>
              </a:rPr>
              <a:t> skats </a:t>
            </a:r>
            <a:endParaRPr lang="lv-LV" sz="1200" b="1" dirty="0">
              <a:solidFill>
                <a:srgbClr val="000000"/>
              </a:solidFill>
              <a:latin typeface="Trebuchet MS" panose="020B0603020202020204" pitchFamily="34" charset="0"/>
            </a:endParaRPr>
          </a:p>
          <a:p>
            <a:pPr>
              <a:spcAft>
                <a:spcPts val="800"/>
              </a:spcAft>
            </a:pPr>
            <a:endParaRPr lang="en-US" sz="1200" b="1" i="0" dirty="0">
              <a:solidFill>
                <a:srgbClr val="000000"/>
              </a:solidFill>
              <a:effectLst/>
              <a:latin typeface="Trebuchet MS" panose="020B0603020202020204" pitchFamily="34" charset="0"/>
            </a:endParaRPr>
          </a:p>
          <a:p>
            <a:pPr>
              <a:spcAft>
                <a:spcPts val="800"/>
              </a:spcAft>
            </a:pPr>
            <a:endParaRPr lang="en-GB" sz="17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700" kern="1200" dirty="0">
                <a:solidFill>
                  <a:schemeClr val="tx1">
                    <a:alpha val="80000"/>
                  </a:schemeClr>
                </a:solidFill>
                <a:latin typeface="+mn-lt"/>
                <a:ea typeface="+mn-ea"/>
                <a:cs typeface="+mn-cs"/>
              </a:rPr>
              <a:t>.</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4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A56E3-E78B-4ABC-8B5E-825C9A0A55E3}"/>
              </a:ext>
            </a:extLst>
          </p:cNvPr>
          <p:cNvSpPr>
            <a:spLocks noGrp="1"/>
          </p:cNvSpPr>
          <p:nvPr>
            <p:ph type="title"/>
          </p:nvPr>
        </p:nvSpPr>
        <p:spPr>
          <a:xfrm>
            <a:off x="640080" y="325369"/>
            <a:ext cx="4368602" cy="1956841"/>
          </a:xfrm>
        </p:spPr>
        <p:txBody>
          <a:bodyPr anchor="b">
            <a:normAutofit/>
          </a:bodyPr>
          <a:lstStyle/>
          <a:p>
            <a:r>
              <a:rPr lang="lv-LV" sz="5400"/>
              <a:t>Fermi parado</a:t>
            </a:r>
            <a:r>
              <a:rPr lang="en-GB" sz="5400"/>
              <a:t>x</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57AC34-D693-41A0-9549-8DA2AD2A030B}"/>
              </a:ext>
            </a:extLst>
          </p:cNvPr>
          <p:cNvSpPr>
            <a:spLocks noGrp="1"/>
          </p:cNvSpPr>
          <p:nvPr>
            <p:ph idx="1"/>
          </p:nvPr>
        </p:nvSpPr>
        <p:spPr>
          <a:xfrm>
            <a:off x="640080" y="2872899"/>
            <a:ext cx="4243589" cy="3320668"/>
          </a:xfrm>
        </p:spPr>
        <p:txBody>
          <a:bodyPr>
            <a:normAutofit/>
          </a:bodyPr>
          <a:lstStyle/>
          <a:p>
            <a:r>
              <a:rPr lang="lv-LV" sz="2200"/>
              <a:t>1951. Fermi lunch with </a:t>
            </a:r>
            <a:r>
              <a:rPr lang="en-US" sz="2200"/>
              <a:t>Edward Teller, Herbert York and Emil Konopinski reportedly said "But where is everybody?“</a:t>
            </a:r>
          </a:p>
          <a:p>
            <a:r>
              <a:rPr lang="en-US" sz="2200"/>
              <a:t>.</a:t>
            </a:r>
            <a:endParaRPr lang="en-GB" sz="2200"/>
          </a:p>
        </p:txBody>
      </p:sp>
      <p:pic>
        <p:nvPicPr>
          <p:cNvPr id="1026" name="Picture 2">
            <a:extLst>
              <a:ext uri="{FF2B5EF4-FFF2-40B4-BE49-F238E27FC236}">
                <a16:creationId xmlns:a16="http://schemas.microsoft.com/office/drawing/2014/main" id="{B7ED4C7F-7667-45F5-9A13-A50A33F603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49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2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0725AA-3E4B-41C4-BA64-2DB38E8FE65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Drake equation</a:t>
            </a:r>
          </a:p>
        </p:txBody>
      </p:sp>
      <p:pic>
        <p:nvPicPr>
          <p:cNvPr id="2050" name="Picture 2" descr="Inside the Drake Equation: A Chat with Frank Drake - Universe Today">
            <a:extLst>
              <a:ext uri="{FF2B5EF4-FFF2-40B4-BE49-F238E27FC236}">
                <a16:creationId xmlns:a16="http://schemas.microsoft.com/office/drawing/2014/main" id="{29051716-FB5C-4C56-A621-3320C4699D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1396758"/>
            <a:ext cx="7225748" cy="40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3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C8F2F-EF98-49E4-A1A0-C5AF6EE955B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Known 4500 exoplanets</a:t>
            </a:r>
          </a:p>
        </p:txBody>
      </p:sp>
      <p:pic>
        <p:nvPicPr>
          <p:cNvPr id="4" name="Content Placeholder 3">
            <a:extLst>
              <a:ext uri="{FF2B5EF4-FFF2-40B4-BE49-F238E27FC236}">
                <a16:creationId xmlns:a16="http://schemas.microsoft.com/office/drawing/2014/main" id="{C5684DD3-73EA-43B2-B07A-D06ACC47F009}"/>
              </a:ext>
            </a:extLst>
          </p:cNvPr>
          <p:cNvPicPr>
            <a:picLocks noGrp="1" noChangeAspect="1"/>
          </p:cNvPicPr>
          <p:nvPr>
            <p:ph idx="1"/>
          </p:nvPr>
        </p:nvPicPr>
        <p:blipFill>
          <a:blip r:embed="rId2"/>
          <a:stretch>
            <a:fillRect/>
          </a:stretch>
        </p:blipFill>
        <p:spPr>
          <a:xfrm>
            <a:off x="4777316" y="1105446"/>
            <a:ext cx="6780700" cy="4644778"/>
          </a:xfrm>
          <a:prstGeom prst="rect">
            <a:avLst/>
          </a:prstGeom>
        </p:spPr>
      </p:pic>
    </p:spTree>
    <p:extLst>
      <p:ext uri="{BB962C8B-B14F-4D97-AF65-F5344CB8AC3E}">
        <p14:creationId xmlns:p14="http://schemas.microsoft.com/office/powerpoint/2010/main" val="97884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26F32-F16D-4691-8B97-669A8EEA5FF7}"/>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300 million Habitable planets in Milky Way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CA56872-DBD5-4B35-A897-08D618EAF5B1}"/>
              </a:ext>
            </a:extLst>
          </p:cNvPr>
          <p:cNvSpPr>
            <a:spLocks noGrp="1"/>
          </p:cNvSpPr>
          <p:nvPr>
            <p:ph idx="1"/>
          </p:nvPr>
        </p:nvSpPr>
        <p:spPr>
          <a:xfrm>
            <a:off x="6297233" y="518400"/>
            <a:ext cx="4771607" cy="5837949"/>
          </a:xfrm>
        </p:spPr>
        <p:txBody>
          <a:bodyPr anchor="ctr">
            <a:normAutofit/>
          </a:bodyPr>
          <a:lstStyle/>
          <a:p>
            <a:r>
              <a:rPr lang="en-US" sz="1300">
                <a:solidFill>
                  <a:schemeClr val="tx1">
                    <a:alpha val="80000"/>
                  </a:schemeClr>
                </a:solidFill>
              </a:rPr>
              <a:t>"The Occurrence of Rocky Habitable Zone Planets Around Solar-Like Stars from Kepler Data"  https://arxiv.org/abs/2010.14812</a:t>
            </a:r>
          </a:p>
          <a:p>
            <a:endParaRPr lang="en-US" sz="1300">
              <a:solidFill>
                <a:schemeClr val="tx1">
                  <a:alpha val="80000"/>
                </a:schemeClr>
              </a:solidFill>
            </a:endParaRPr>
          </a:p>
          <a:p>
            <a:endParaRPr lang="en-US" sz="1300">
              <a:solidFill>
                <a:schemeClr val="tx1">
                  <a:alpha val="80000"/>
                </a:schemeClr>
              </a:solidFill>
            </a:endParaRPr>
          </a:p>
          <a:p>
            <a:r>
              <a:rPr lang="en-US" sz="1300">
                <a:solidFill>
                  <a:schemeClr val="tx1">
                    <a:alpha val="80000"/>
                  </a:schemeClr>
                </a:solidFill>
              </a:rPr>
              <a:t>"We present occurrence rates for rocky planets in the habitable zones (HZ) of main-sequence dwarf stars based on the Kepler DR25 planet candidate catalog and Gaia-based stellar properties. We provide the first analysis in terms of star-dependent instellation flux, which allows us to track HZ planets. We define η⊕ as the HZ occurrence of planets with radius between 0.5 and 1.5 R⊕ orbiting stars with effective temperatures between 4800 K and 6300 K. We find that η⊕ for the conservative HZ is between 0.37+0.48−0.21 (errors reflect 68\% credible intervals) and 0.60+0.90−0.36 planets per star, while the optimistic HZ occurrence is between 0.58+0.73−0.33 and 0.88+1.28−0.51 planets per star. These bounds reflect two extreme assumptions about the extrapolation of completeness beyond orbital periods where DR25 completeness data are available. The large uncertainties are due to the small number of detected small HZ planets. We find similar occurrence rates using both a Poisson likelihood Bayesian analysis and Approximate Bayesian Computation. Our results are corrected for catalog completeness and reliability. Both completeness and the planet occurrence rate are dependent on stellar effective temperature. We also present occurrence rates for various stellar populations and planet size ranges. We estimate with 95% confidence that, on average, the nearest HZ planet around G and K dwarfs is about 6 pc away, and there are about 4 HZ rocky planets around G and K dwarfs within 10 pc of the Sun."</a:t>
            </a:r>
            <a:endParaRPr lang="en-GB" sz="13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49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40765-1A6B-4440-91A2-7ED40FA64BF4}"/>
              </a:ext>
            </a:extLst>
          </p:cNvPr>
          <p:cNvSpPr>
            <a:spLocks noGrp="1"/>
          </p:cNvSpPr>
          <p:nvPr>
            <p:ph type="title"/>
          </p:nvPr>
        </p:nvSpPr>
        <p:spPr>
          <a:xfrm>
            <a:off x="640080" y="325369"/>
            <a:ext cx="4368602" cy="1956841"/>
          </a:xfrm>
        </p:spPr>
        <p:txBody>
          <a:bodyPr anchor="b">
            <a:normAutofit/>
          </a:bodyPr>
          <a:lstStyle/>
          <a:p>
            <a:r>
              <a:rPr lang="en-US" sz="3400" b="1" i="0">
                <a:effectLst/>
                <a:latin typeface="Trebuchet MS" panose="020B0603020202020204" pitchFamily="34" charset="0"/>
              </a:rPr>
              <a:t>“Where are they?”: SETI and modern science fiction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C7AB8B1-7415-4449-B915-EEA461B9E9F7}"/>
              </a:ext>
            </a:extLst>
          </p:cNvPr>
          <p:cNvSpPr>
            <a:spLocks noGrp="1"/>
          </p:cNvSpPr>
          <p:nvPr>
            <p:ph idx="1"/>
          </p:nvPr>
        </p:nvSpPr>
        <p:spPr>
          <a:xfrm>
            <a:off x="640080" y="2872899"/>
            <a:ext cx="4243589" cy="3320668"/>
          </a:xfrm>
        </p:spPr>
        <p:txBody>
          <a:bodyPr>
            <a:normAutofit/>
          </a:bodyPr>
          <a:lstStyle/>
          <a:p>
            <a:r>
              <a:rPr lang="en-US" sz="2200" dirty="0"/>
              <a:t>V. Beldavs, Review of </a:t>
            </a:r>
            <a:r>
              <a:rPr lang="en-US" sz="2200" dirty="0" err="1"/>
              <a:t>Cixin</a:t>
            </a:r>
            <a:r>
              <a:rPr lang="en-US" sz="2200" dirty="0"/>
              <a:t> Liu, “The Three-Body problem” , </a:t>
            </a:r>
            <a:r>
              <a:rPr lang="en-US" sz="1600" dirty="0">
                <a:hlinkClick r:id="rId2"/>
              </a:rPr>
              <a:t>The Space Review: “Where are they?”: SETI and modern science fiction</a:t>
            </a:r>
            <a:endParaRPr lang="en-US" sz="2200" dirty="0"/>
          </a:p>
        </p:txBody>
      </p:sp>
      <p:pic>
        <p:nvPicPr>
          <p:cNvPr id="4" name="Content Placeholder 3">
            <a:extLst>
              <a:ext uri="{FF2B5EF4-FFF2-40B4-BE49-F238E27FC236}">
                <a16:creationId xmlns:a16="http://schemas.microsoft.com/office/drawing/2014/main" id="{511C4A91-3784-423E-8C2D-3F501F0B7E0B}"/>
              </a:ext>
            </a:extLst>
          </p:cNvPr>
          <p:cNvPicPr>
            <a:picLocks noChangeAspect="1"/>
          </p:cNvPicPr>
          <p:nvPr/>
        </p:nvPicPr>
        <p:blipFill rotWithShape="1">
          <a:blip r:embed="rId3"/>
          <a:srcRect t="17126" b="13872"/>
          <a:stretch/>
        </p:blipFill>
        <p:spPr>
          <a:xfrm>
            <a:off x="5360850" y="8573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7520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38163-369C-4560-BA24-11598D36D6E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English &amp; Chinese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9A6C461-2EEA-495F-914E-B6EFE54BE1F2}"/>
              </a:ext>
            </a:extLst>
          </p:cNvPr>
          <p:cNvPicPr>
            <a:picLocks noGrp="1" noChangeAspect="1"/>
          </p:cNvPicPr>
          <p:nvPr>
            <p:ph idx="1"/>
          </p:nvPr>
        </p:nvPicPr>
        <p:blipFill>
          <a:blip r:embed="rId2"/>
          <a:stretch>
            <a:fillRect/>
          </a:stretch>
        </p:blipFill>
        <p:spPr>
          <a:xfrm>
            <a:off x="1735308" y="2426818"/>
            <a:ext cx="2648434"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6A3B5B6-3804-499D-A9F6-0F03B77E4BC5}"/>
              </a:ext>
            </a:extLst>
          </p:cNvPr>
          <p:cNvPicPr>
            <a:picLocks noChangeAspect="1"/>
          </p:cNvPicPr>
          <p:nvPr/>
        </p:nvPicPr>
        <p:blipFill>
          <a:blip r:embed="rId3"/>
          <a:stretch>
            <a:fillRect/>
          </a:stretch>
        </p:blipFill>
        <p:spPr>
          <a:xfrm>
            <a:off x="7789639" y="2426818"/>
            <a:ext cx="2766785" cy="3997637"/>
          </a:xfrm>
          <a:prstGeom prst="rect">
            <a:avLst/>
          </a:prstGeom>
        </p:spPr>
      </p:pic>
    </p:spTree>
    <p:extLst>
      <p:ext uri="{BB962C8B-B14F-4D97-AF65-F5344CB8AC3E}">
        <p14:creationId xmlns:p14="http://schemas.microsoft.com/office/powerpoint/2010/main" val="12834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9CD16E-DAA0-48A9-8C84-CE00190D2DA9}"/>
              </a:ext>
            </a:extLst>
          </p:cNvPr>
          <p:cNvPicPr>
            <a:picLocks noChangeAspect="1"/>
          </p:cNvPicPr>
          <p:nvPr/>
        </p:nvPicPr>
        <p:blipFill>
          <a:blip r:embed="rId2"/>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3302994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3735</TotalTime>
  <Words>606</Words>
  <Application>Microsoft Office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Meiryo</vt:lpstr>
      <vt:lpstr>Arial</vt:lpstr>
      <vt:lpstr>Calibri</vt:lpstr>
      <vt:lpstr>Calibri Light</vt:lpstr>
      <vt:lpstr>Segoe UI</vt:lpstr>
      <vt:lpstr>Trebuchet MS</vt:lpstr>
      <vt:lpstr>Office Theme</vt:lpstr>
      <vt:lpstr>Fermi Paradox</vt:lpstr>
      <vt:lpstr>Topics</vt:lpstr>
      <vt:lpstr>Fermi paradox</vt:lpstr>
      <vt:lpstr>Drake equation</vt:lpstr>
      <vt:lpstr>Known 4500 exoplanets</vt:lpstr>
      <vt:lpstr>300 million Habitable planets in Milky Way</vt:lpstr>
      <vt:lpstr>“Where are they?”: SETI and modern science fiction</vt:lpstr>
      <vt:lpstr>English &amp; Chinese</vt:lpstr>
      <vt:lpstr>PowerPoint Presentation</vt:lpstr>
      <vt:lpstr>PowerPoint Presentation</vt:lpstr>
      <vt:lpstr>Astrophysics, astrobiology postbiological evolution</vt:lpstr>
      <vt:lpstr>Copernicanism </vt:lpstr>
      <vt:lpstr>The Noosphere Species Theory ( www.Werbos.com/religions.htm)</vt:lpstr>
      <vt:lpstr>Thank you!   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ITT 10468</dc:title>
  <dc:creator>Vidvuds Beldavs</dc:creator>
  <cp:lastModifiedBy>Vidvuds Beldavs</cp:lastModifiedBy>
  <cp:revision>5</cp:revision>
  <dcterms:created xsi:type="dcterms:W3CDTF">2021-03-01T07:15:16Z</dcterms:created>
  <dcterms:modified xsi:type="dcterms:W3CDTF">2021-04-19T11:46:48Z</dcterms:modified>
</cp:coreProperties>
</file>