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75" r:id="rId5"/>
    <p:sldId id="282" r:id="rId6"/>
    <p:sldId id="286" r:id="rId7"/>
    <p:sldId id="284" r:id="rId8"/>
    <p:sldId id="283" r:id="rId9"/>
    <p:sldId id="287" r:id="rId10"/>
    <p:sldId id="285" r:id="rId11"/>
    <p:sldId id="277" r:id="rId12"/>
    <p:sldId id="278" r:id="rId13"/>
    <p:sldId id="276" r:id="rId14"/>
    <p:sldId id="280"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2FC9F0-F4AA-451A-93F8-A5AD6967F830}"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238602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FC9F0-F4AA-451A-93F8-A5AD6967F830}"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3055958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FC9F0-F4AA-451A-93F8-A5AD6967F830}"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274895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FC9F0-F4AA-451A-93F8-A5AD6967F830}"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303977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2FC9F0-F4AA-451A-93F8-A5AD6967F830}"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370547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2FC9F0-F4AA-451A-93F8-A5AD6967F830}"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2943468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2FC9F0-F4AA-451A-93F8-A5AD6967F830}" type="datetimeFigureOut">
              <a:rPr lang="en-US" smtClean="0"/>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43908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2FC9F0-F4AA-451A-93F8-A5AD6967F830}" type="datetimeFigureOut">
              <a:rPr lang="en-US" smtClean="0"/>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698059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FC9F0-F4AA-451A-93F8-A5AD6967F830}" type="datetimeFigureOut">
              <a:rPr lang="en-US" smtClean="0"/>
              <a:t>5/23/2023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233907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2FC9F0-F4AA-451A-93F8-A5AD6967F830}"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150895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2FC9F0-F4AA-451A-93F8-A5AD6967F830}"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2365692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FC9F0-F4AA-451A-93F8-A5AD6967F830}" type="datetimeFigureOut">
              <a:rPr lang="en-US" smtClean="0"/>
              <a:t>5/23/2023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06607-780F-43E1-8895-174247541156}" type="slidenum">
              <a:rPr lang="en-US" smtClean="0"/>
              <a:t>‹#›</a:t>
            </a:fld>
            <a:endParaRPr lang="en-US"/>
          </a:p>
        </p:txBody>
      </p:sp>
    </p:spTree>
    <p:extLst>
      <p:ext uri="{BB962C8B-B14F-4D97-AF65-F5344CB8AC3E}">
        <p14:creationId xmlns:p14="http://schemas.microsoft.com/office/powerpoint/2010/main" val="157097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ozon.ru/product/bog-sozdal-tselye-chisla-matematicheskie-otkrytiya-izmenivshie-istoriyu-hoking-stiven-530404083/?oos_search=false&amp;sh=3LR9MvQGuw" TargetMode="External"/><Relationship Id="rId2" Type="http://schemas.openxmlformats.org/officeDocument/2006/relationships/hyperlink" Target="https://www.amazon.com/God-Created-Integers-Mathematical-Breakthroughs/dp/0762430044" TargetMode="External"/><Relationship Id="rId1" Type="http://schemas.openxmlformats.org/officeDocument/2006/relationships/slideLayout" Target="../slideLayouts/slideLayout2.xml"/><Relationship Id="rId5" Type="http://schemas.openxmlformats.org/officeDocument/2006/relationships/hyperlink" Target="http://scireprints.lu.lv/297/" TargetMode="External"/><Relationship Id="rId4" Type="http://schemas.openxmlformats.org/officeDocument/2006/relationships/hyperlink" Target="http://scireprints.lu.lv/435/"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ireprints.lu.lv/50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cireprints.lu.lv/435/" TargetMode="External"/><Relationship Id="rId3" Type="http://schemas.openxmlformats.org/officeDocument/2006/relationships/hyperlink" Target="https://la.wikipedia.org/wiki/Nosce_te_ipsum" TargetMode="External"/><Relationship Id="rId7" Type="http://schemas.openxmlformats.org/officeDocument/2006/relationships/hyperlink" Target="https://www.youtube.com/watch?v=pk1dkSE-AQE&amp;list=PLTYcp6cmPZD96yVBWxaXCjiO6EM40YURM&amp;index=6&amp;t=3711s" TargetMode="External"/><Relationship Id="rId2" Type="http://schemas.openxmlformats.org/officeDocument/2006/relationships/hyperlink" Target="https://la.wikipedia.org/wiki/Graece" TargetMode="External"/><Relationship Id="rId1" Type="http://schemas.openxmlformats.org/officeDocument/2006/relationships/slideLayout" Target="../slideLayouts/slideLayout2.xml"/><Relationship Id="rId6" Type="http://schemas.openxmlformats.org/officeDocument/2006/relationships/hyperlink" Target="http://scireprints.lu.lv/503/" TargetMode="External"/><Relationship Id="rId5" Type="http://schemas.openxmlformats.org/officeDocument/2006/relationships/hyperlink" Target="https://www.ozon.ru/product/bog-sozdal-tselye-chisla-matematicheskie-otkrytiya-izmenivshie-istoriyu-hoking-stiven-530404083/?oos_search=false&amp;sh=3LR9MvQGuw" TargetMode="External"/><Relationship Id="rId4" Type="http://schemas.openxmlformats.org/officeDocument/2006/relationships/hyperlink" Target="https://www.amazon.com/God-Created-Integers-Mathematical-Breakthroughs/dp/0762430044" TargetMode="External"/><Relationship Id="rId9" Type="http://schemas.openxmlformats.org/officeDocument/2006/relationships/hyperlink" Target="http://scireprints.lu.lv/297/"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4000" dirty="0" smtClean="0"/>
              <a:t>ΓΝΩΘΙ ΜΑΘΗΜΑ</a:t>
            </a:r>
            <a:r>
              <a:rPr lang="lv-LV" sz="4000" dirty="0" smtClean="0"/>
              <a:t/>
            </a:r>
            <a:br>
              <a:rPr lang="lv-LV" sz="4000" dirty="0" smtClean="0"/>
            </a:br>
            <a:r>
              <a:rPr lang="lv-LV" sz="4000" dirty="0" smtClean="0"/>
              <a:t>(GNŌTHI MATHĒMA)</a:t>
            </a:r>
            <a:br>
              <a:rPr lang="lv-LV" sz="4000" dirty="0" smtClean="0"/>
            </a:br>
            <a:r>
              <a:rPr lang="lv-LV" sz="4000" dirty="0" smtClean="0"/>
              <a:t>Or</a:t>
            </a:r>
            <a:br>
              <a:rPr lang="lv-LV" sz="4000" dirty="0" smtClean="0"/>
            </a:br>
            <a:r>
              <a:rPr lang="en-US" sz="4000" dirty="0" smtClean="0"/>
              <a:t>What are the foundations of our thinking?</a:t>
            </a:r>
            <a:endParaRPr lang="en-US" sz="4000" dirty="0"/>
          </a:p>
        </p:txBody>
      </p:sp>
      <p:sp>
        <p:nvSpPr>
          <p:cNvPr id="3" name="Subtitle 2"/>
          <p:cNvSpPr>
            <a:spLocks noGrp="1"/>
          </p:cNvSpPr>
          <p:nvPr>
            <p:ph type="subTitle" idx="1"/>
          </p:nvPr>
        </p:nvSpPr>
        <p:spPr>
          <a:xfrm>
            <a:off x="1524000" y="3509963"/>
            <a:ext cx="9144000" cy="1747837"/>
          </a:xfrm>
        </p:spPr>
        <p:txBody>
          <a:bodyPr>
            <a:normAutofit lnSpcReduction="10000"/>
          </a:bodyPr>
          <a:lstStyle/>
          <a:p>
            <a:endParaRPr lang="lv-LV" dirty="0" smtClean="0"/>
          </a:p>
          <a:p>
            <a:r>
              <a:rPr lang="en-US" dirty="0" smtClean="0"/>
              <a:t>Seminar </a:t>
            </a:r>
            <a:r>
              <a:rPr lang="en-US" dirty="0"/>
              <a:t>of the Science and Religion Dialogue Group (</a:t>
            </a:r>
            <a:r>
              <a:rPr lang="en-US" dirty="0" err="1"/>
              <a:t>ZuRD</a:t>
            </a:r>
            <a:r>
              <a:rPr lang="en-US" dirty="0" smtClean="0"/>
              <a:t>)</a:t>
            </a:r>
            <a:r>
              <a:rPr lang="lv-LV" dirty="0" smtClean="0"/>
              <a:t>,</a:t>
            </a:r>
          </a:p>
          <a:p>
            <a:r>
              <a:rPr lang="lv-LV" dirty="0" err="1" smtClean="0"/>
              <a:t>May</a:t>
            </a:r>
            <a:r>
              <a:rPr lang="lv-LV" dirty="0" smtClean="0"/>
              <a:t> 24, </a:t>
            </a:r>
            <a:r>
              <a:rPr lang="lv-LV" dirty="0" smtClean="0"/>
              <a:t>2023</a:t>
            </a:r>
            <a:r>
              <a:rPr lang="lv-LV" dirty="0" smtClean="0"/>
              <a:t>.</a:t>
            </a:r>
            <a:endParaRPr lang="lv-LV" dirty="0" smtClean="0"/>
          </a:p>
          <a:p>
            <a:r>
              <a:rPr lang="lv-LV" dirty="0" smtClean="0"/>
              <a:t>Dainis Zeps</a:t>
            </a:r>
            <a:endParaRPr lang="en-US" dirty="0"/>
          </a:p>
        </p:txBody>
      </p:sp>
    </p:spTree>
    <p:extLst>
      <p:ext uri="{BB962C8B-B14F-4D97-AF65-F5344CB8AC3E}">
        <p14:creationId xmlns:p14="http://schemas.microsoft.com/office/powerpoint/2010/main" val="3803450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ΓΝΩΘΙ </a:t>
            </a:r>
            <a:r>
              <a:rPr lang="el-GR" dirty="0"/>
              <a:t>ΣΕΑΥΤΟΝ</a:t>
            </a:r>
            <a:r>
              <a:rPr lang="lv-LV" dirty="0"/>
              <a:t> </a:t>
            </a:r>
            <a:r>
              <a:rPr lang="lv-LV" dirty="0" err="1"/>
              <a:t>and</a:t>
            </a:r>
            <a:r>
              <a:rPr lang="lv-LV" dirty="0"/>
              <a:t> </a:t>
            </a:r>
            <a:r>
              <a:rPr lang="el-GR" dirty="0"/>
              <a:t>ΓΝΩΘΙ </a:t>
            </a:r>
            <a:r>
              <a:rPr lang="el-GR" dirty="0" smtClean="0"/>
              <a:t>ΜΑΘΗΜΑ</a:t>
            </a:r>
            <a:r>
              <a:rPr lang="lv-LV" dirty="0" smtClean="0"/>
              <a:t>:</a:t>
            </a:r>
            <a:br>
              <a:rPr lang="lv-LV" dirty="0" smtClean="0"/>
            </a:br>
            <a:r>
              <a:rPr lang="lv-LV" dirty="0" smtClean="0"/>
              <a:t>… </a:t>
            </a:r>
            <a:r>
              <a:rPr lang="lv-LV" dirty="0" err="1" smtClean="0"/>
              <a:t>in</a:t>
            </a:r>
            <a:r>
              <a:rPr lang="lv-LV" dirty="0" smtClean="0"/>
              <a:t> </a:t>
            </a:r>
            <a:r>
              <a:rPr lang="lv-LV" dirty="0" err="1" smtClean="0"/>
              <a:t>place</a:t>
            </a:r>
            <a:r>
              <a:rPr lang="lv-LV" dirty="0" smtClean="0"/>
              <a:t> </a:t>
            </a:r>
            <a:r>
              <a:rPr lang="lv-LV" dirty="0" err="1" smtClean="0"/>
              <a:t>of</a:t>
            </a:r>
            <a:r>
              <a:rPr lang="lv-LV" dirty="0" smtClean="0"/>
              <a:t> </a:t>
            </a:r>
            <a:r>
              <a:rPr lang="lv-LV" dirty="0" err="1" smtClean="0"/>
              <a:t>conclusions</a:t>
            </a:r>
            <a:endParaRPr lang="en-US" dirty="0"/>
          </a:p>
        </p:txBody>
      </p:sp>
      <p:sp>
        <p:nvSpPr>
          <p:cNvPr id="3" name="Content Placeholder 2"/>
          <p:cNvSpPr>
            <a:spLocks noGrp="1"/>
          </p:cNvSpPr>
          <p:nvPr>
            <p:ph idx="1"/>
          </p:nvPr>
        </p:nvSpPr>
        <p:spPr/>
        <p:txBody>
          <a:bodyPr>
            <a:normAutofit fontScale="55000" lnSpcReduction="20000"/>
          </a:bodyPr>
          <a:lstStyle/>
          <a:p>
            <a:r>
              <a:rPr lang="lv-LV" dirty="0" smtClean="0"/>
              <a:t>Divi lielie jautājumi mūsu zinātniskās domāšanas pamatā: 1) vai zinām, kas ir mūsu domāšanas pamati? 2) vai zinām, kas ir matemātika? </a:t>
            </a:r>
          </a:p>
          <a:p>
            <a:r>
              <a:rPr lang="lv-LV" dirty="0" smtClean="0"/>
              <a:t>Ar pirmo, proti, </a:t>
            </a:r>
            <a:r>
              <a:rPr lang="en-US" dirty="0"/>
              <a:t>ΓΝΩΘΙ </a:t>
            </a:r>
            <a:r>
              <a:rPr lang="el-GR" dirty="0"/>
              <a:t>ΣΕΑΥΤΟΝ</a:t>
            </a:r>
            <a:r>
              <a:rPr lang="lv-LV" dirty="0"/>
              <a:t> </a:t>
            </a:r>
            <a:r>
              <a:rPr lang="lv-LV" dirty="0" smtClean="0"/>
              <a:t>mēs jautājam pēc pirmā, bet ar otro, proti, </a:t>
            </a:r>
            <a:r>
              <a:rPr lang="el-GR" dirty="0"/>
              <a:t>ΓΝΩΘΙ </a:t>
            </a:r>
            <a:r>
              <a:rPr lang="el-GR" dirty="0" smtClean="0"/>
              <a:t>ΜΑΘΗΜΑ</a:t>
            </a:r>
            <a:r>
              <a:rPr lang="lv-LV" dirty="0" smtClean="0"/>
              <a:t>, mēs jautājam pēc otrā. </a:t>
            </a:r>
          </a:p>
          <a:p>
            <a:r>
              <a:rPr lang="lv-LV" dirty="0" smtClean="0"/>
              <a:t>Bet, vai tad mēs nejautājam to pašu abos variantos? Arī abi </a:t>
            </a:r>
            <a:r>
              <a:rPr lang="en-US" dirty="0" smtClean="0"/>
              <a:t>ΓΝΩΘΙ</a:t>
            </a:r>
            <a:r>
              <a:rPr lang="lv-LV" dirty="0" smtClean="0"/>
              <a:t> varianti nejautā pēc viena un tā paša? </a:t>
            </a:r>
          </a:p>
          <a:p>
            <a:r>
              <a:rPr lang="lv-LV" dirty="0" smtClean="0"/>
              <a:t>Šie jautājumi tad ir arī mūsu atbilde.</a:t>
            </a:r>
          </a:p>
          <a:p>
            <a:r>
              <a:rPr lang="lv-LV" dirty="0" err="1" smtClean="0"/>
              <a:t>Dixi</a:t>
            </a:r>
            <a:r>
              <a:rPr lang="lv-LV" dirty="0" smtClean="0"/>
              <a:t>.</a:t>
            </a:r>
          </a:p>
          <a:p>
            <a:r>
              <a:rPr lang="en-US" dirty="0" smtClean="0"/>
              <a:t>Two </a:t>
            </a:r>
            <a:r>
              <a:rPr lang="en-US" dirty="0"/>
              <a:t>big questions at the foundation of our scientific thinking: 1) Do we know what the foundations of our thinking are? 2) Do we know what mathematics is? </a:t>
            </a:r>
            <a:endParaRPr lang="lv-LV" dirty="0" smtClean="0"/>
          </a:p>
          <a:p>
            <a:r>
              <a:rPr lang="en-US" dirty="0" smtClean="0"/>
              <a:t>With </a:t>
            </a:r>
            <a:r>
              <a:rPr lang="en-US" dirty="0"/>
              <a:t>the first, namely ΓΝΩΘΙ ΣΕΑΥΤΟΝ, we inquire about the first question, but with the second, namely ΓΝΩΘΙ ΜΑΘΗΜΑ, we inquire about the second. </a:t>
            </a:r>
            <a:endParaRPr lang="lv-LV" dirty="0" smtClean="0"/>
          </a:p>
          <a:p>
            <a:pPr lvl="1"/>
            <a:r>
              <a:rPr lang="lv-LV" dirty="0" err="1" smtClean="0"/>
              <a:t>By</a:t>
            </a:r>
            <a:r>
              <a:rPr lang="lv-LV" dirty="0" smtClean="0"/>
              <a:t> </a:t>
            </a:r>
            <a:r>
              <a:rPr lang="lv-LV" dirty="0" err="1" smtClean="0"/>
              <a:t>inquiering</a:t>
            </a:r>
            <a:r>
              <a:rPr lang="lv-LV" dirty="0" smtClean="0"/>
              <a:t> </a:t>
            </a:r>
            <a:r>
              <a:rPr lang="lv-LV" dirty="0" err="1" smtClean="0"/>
              <a:t>with</a:t>
            </a:r>
            <a:r>
              <a:rPr lang="lv-LV" dirty="0" smtClean="0"/>
              <a:t> </a:t>
            </a:r>
            <a:r>
              <a:rPr lang="en-US" dirty="0"/>
              <a:t>ΓΝΩΘΙ </a:t>
            </a:r>
            <a:r>
              <a:rPr lang="en-US" dirty="0" smtClean="0"/>
              <a:t>ΣΕΑΥΤΟΝ</a:t>
            </a:r>
            <a:r>
              <a:rPr lang="lv-LV" dirty="0" smtClean="0"/>
              <a:t> </a:t>
            </a:r>
            <a:r>
              <a:rPr lang="lv-LV" dirty="0" err="1" smtClean="0"/>
              <a:t>we</a:t>
            </a:r>
            <a:r>
              <a:rPr lang="lv-LV" dirty="0" smtClean="0"/>
              <a:t> </a:t>
            </a:r>
            <a:r>
              <a:rPr lang="lv-LV" dirty="0" err="1" smtClean="0"/>
              <a:t>inquiere</a:t>
            </a:r>
            <a:r>
              <a:rPr lang="lv-LV" dirty="0" smtClean="0"/>
              <a:t> </a:t>
            </a:r>
            <a:r>
              <a:rPr lang="lv-LV" dirty="0" err="1" smtClean="0"/>
              <a:t>What</a:t>
            </a:r>
            <a:r>
              <a:rPr lang="lv-LV" dirty="0" smtClean="0"/>
              <a:t> </a:t>
            </a:r>
            <a:r>
              <a:rPr lang="lv-LV" dirty="0" err="1" smtClean="0"/>
              <a:t>are</a:t>
            </a:r>
            <a:r>
              <a:rPr lang="lv-LV" dirty="0" smtClean="0"/>
              <a:t> </a:t>
            </a:r>
            <a:r>
              <a:rPr lang="lv-LV" dirty="0" err="1" smtClean="0"/>
              <a:t>the</a:t>
            </a:r>
            <a:r>
              <a:rPr lang="lv-LV" dirty="0" smtClean="0"/>
              <a:t> </a:t>
            </a:r>
            <a:r>
              <a:rPr lang="lv-LV" dirty="0" err="1" smtClean="0"/>
              <a:t>foundations</a:t>
            </a:r>
            <a:r>
              <a:rPr lang="lv-LV" dirty="0" smtClean="0"/>
              <a:t> </a:t>
            </a:r>
            <a:r>
              <a:rPr lang="lv-LV" dirty="0" err="1" smtClean="0"/>
              <a:t>of</a:t>
            </a:r>
            <a:r>
              <a:rPr lang="lv-LV" dirty="0" smtClean="0"/>
              <a:t> </a:t>
            </a:r>
            <a:r>
              <a:rPr lang="lv-LV" dirty="0" err="1" smtClean="0"/>
              <a:t>our</a:t>
            </a:r>
            <a:r>
              <a:rPr lang="lv-LV" dirty="0" smtClean="0"/>
              <a:t> </a:t>
            </a:r>
            <a:r>
              <a:rPr lang="lv-LV" dirty="0" err="1" smtClean="0"/>
              <a:t>thinking</a:t>
            </a:r>
            <a:r>
              <a:rPr lang="lv-LV" dirty="0" smtClean="0"/>
              <a:t>;</a:t>
            </a:r>
          </a:p>
          <a:p>
            <a:pPr lvl="1"/>
            <a:r>
              <a:rPr lang="lv-LV" dirty="0" err="1" smtClean="0"/>
              <a:t>By</a:t>
            </a:r>
            <a:r>
              <a:rPr lang="lv-LV" dirty="0" smtClean="0"/>
              <a:t> </a:t>
            </a:r>
            <a:r>
              <a:rPr lang="lv-LV" dirty="0" err="1" smtClean="0"/>
              <a:t>inquiering</a:t>
            </a:r>
            <a:r>
              <a:rPr lang="lv-LV" dirty="0" smtClean="0"/>
              <a:t> </a:t>
            </a:r>
            <a:r>
              <a:rPr lang="lv-LV" dirty="0" err="1" smtClean="0"/>
              <a:t>with</a:t>
            </a:r>
            <a:r>
              <a:rPr lang="lv-LV" dirty="0" smtClean="0"/>
              <a:t> </a:t>
            </a:r>
            <a:r>
              <a:rPr lang="el-GR" dirty="0"/>
              <a:t>ΓΝΩΘΙ </a:t>
            </a:r>
            <a:r>
              <a:rPr lang="el-GR" dirty="0" smtClean="0"/>
              <a:t>ΜΑΘΗΜΑ</a:t>
            </a:r>
            <a:r>
              <a:rPr lang="lv-LV" dirty="0" smtClean="0"/>
              <a:t> </a:t>
            </a:r>
            <a:r>
              <a:rPr lang="lv-LV" dirty="0" err="1" smtClean="0"/>
              <a:t>we</a:t>
            </a:r>
            <a:r>
              <a:rPr lang="lv-LV" dirty="0" smtClean="0"/>
              <a:t> </a:t>
            </a:r>
            <a:r>
              <a:rPr lang="lv-LV" dirty="0" err="1" smtClean="0"/>
              <a:t>inquire</a:t>
            </a:r>
            <a:r>
              <a:rPr lang="lv-LV" dirty="0" smtClean="0"/>
              <a:t> </a:t>
            </a:r>
            <a:r>
              <a:rPr lang="lv-LV" dirty="0" err="1" smtClean="0"/>
              <a:t>about</a:t>
            </a:r>
            <a:r>
              <a:rPr lang="lv-LV" dirty="0" smtClean="0"/>
              <a:t> </a:t>
            </a:r>
            <a:r>
              <a:rPr lang="lv-LV" dirty="0" err="1" smtClean="0"/>
              <a:t>What</a:t>
            </a:r>
            <a:r>
              <a:rPr lang="lv-LV" dirty="0" smtClean="0"/>
              <a:t> </a:t>
            </a:r>
            <a:r>
              <a:rPr lang="lv-LV" dirty="0" err="1" smtClean="0"/>
              <a:t>is</a:t>
            </a:r>
            <a:r>
              <a:rPr lang="lv-LV" dirty="0" smtClean="0"/>
              <a:t> </a:t>
            </a:r>
            <a:r>
              <a:rPr lang="lv-LV" dirty="0" err="1" smtClean="0"/>
              <a:t>mathematics</a:t>
            </a:r>
            <a:r>
              <a:rPr lang="lv-LV" dirty="0" smtClean="0"/>
              <a:t>, </a:t>
            </a:r>
            <a:r>
              <a:rPr lang="lv-LV" dirty="0" err="1" smtClean="0"/>
              <a:t>what</a:t>
            </a:r>
            <a:r>
              <a:rPr lang="lv-LV" dirty="0" smtClean="0"/>
              <a:t> </a:t>
            </a:r>
            <a:r>
              <a:rPr lang="lv-LV" dirty="0" err="1" smtClean="0"/>
              <a:t>are</a:t>
            </a:r>
            <a:r>
              <a:rPr lang="lv-LV" dirty="0" smtClean="0"/>
              <a:t> </a:t>
            </a:r>
            <a:r>
              <a:rPr lang="lv-LV" dirty="0" err="1" smtClean="0"/>
              <a:t>the</a:t>
            </a:r>
            <a:r>
              <a:rPr lang="lv-LV" dirty="0" smtClean="0"/>
              <a:t> </a:t>
            </a:r>
            <a:r>
              <a:rPr lang="lv-LV" dirty="0" err="1" smtClean="0"/>
              <a:t>foundations</a:t>
            </a:r>
            <a:r>
              <a:rPr lang="lv-LV" dirty="0" smtClean="0"/>
              <a:t> </a:t>
            </a:r>
            <a:r>
              <a:rPr lang="lv-LV" dirty="0" err="1" smtClean="0"/>
              <a:t>of</a:t>
            </a:r>
            <a:r>
              <a:rPr lang="lv-LV" dirty="0" smtClean="0"/>
              <a:t> </a:t>
            </a:r>
            <a:r>
              <a:rPr lang="lv-LV" dirty="0" err="1" smtClean="0"/>
              <a:t>what</a:t>
            </a:r>
            <a:r>
              <a:rPr lang="lv-LV" dirty="0" smtClean="0"/>
              <a:t> </a:t>
            </a:r>
            <a:r>
              <a:rPr lang="lv-LV" dirty="0" err="1" smtClean="0"/>
              <a:t>we</a:t>
            </a:r>
            <a:r>
              <a:rPr lang="lv-LV" dirty="0" smtClean="0"/>
              <a:t> </a:t>
            </a:r>
            <a:r>
              <a:rPr lang="lv-LV" dirty="0" err="1" smtClean="0"/>
              <a:t>call</a:t>
            </a:r>
            <a:r>
              <a:rPr lang="lv-LV" dirty="0" smtClean="0"/>
              <a:t> </a:t>
            </a:r>
            <a:r>
              <a:rPr lang="lv-LV" dirty="0" err="1" smtClean="0"/>
              <a:t>mathematics</a:t>
            </a:r>
            <a:r>
              <a:rPr lang="lv-LV" dirty="0"/>
              <a:t>.</a:t>
            </a:r>
            <a:endParaRPr lang="lv-LV" dirty="0" smtClean="0"/>
          </a:p>
          <a:p>
            <a:r>
              <a:rPr lang="en-US" dirty="0" smtClean="0"/>
              <a:t>But </a:t>
            </a:r>
            <a:r>
              <a:rPr lang="en-US" dirty="0"/>
              <a:t>don't we ask the same thing in both variants? Do both ΓΝΩΘΙ variants not inquire about the same thing? </a:t>
            </a:r>
            <a:endParaRPr lang="lv-LV" dirty="0" smtClean="0"/>
          </a:p>
          <a:p>
            <a:r>
              <a:rPr lang="en-US" dirty="0" smtClean="0"/>
              <a:t>These </a:t>
            </a:r>
            <a:r>
              <a:rPr lang="en-US" dirty="0"/>
              <a:t>questions then are also our answer. </a:t>
            </a:r>
            <a:endParaRPr lang="lv-LV" dirty="0" smtClean="0"/>
          </a:p>
          <a:p>
            <a:r>
              <a:rPr lang="en-US" dirty="0" err="1" smtClean="0"/>
              <a:t>Dixi</a:t>
            </a:r>
            <a:r>
              <a:rPr lang="en-US" dirty="0"/>
              <a:t>.</a:t>
            </a:r>
            <a:endParaRPr lang="en-US" dirty="0"/>
          </a:p>
        </p:txBody>
      </p:sp>
    </p:spTree>
    <p:extLst>
      <p:ext uri="{BB962C8B-B14F-4D97-AF65-F5344CB8AC3E}">
        <p14:creationId xmlns:p14="http://schemas.microsoft.com/office/powerpoint/2010/main" val="3948685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Mathematics</a:t>
            </a:r>
            <a:r>
              <a:rPr lang="lv-LV" dirty="0" smtClean="0"/>
              <a:t> </a:t>
            </a:r>
            <a:r>
              <a:rPr lang="lv-LV" dirty="0" err="1" smtClean="0"/>
              <a:t>and</a:t>
            </a:r>
            <a:r>
              <a:rPr lang="lv-LV" dirty="0" smtClean="0"/>
              <a:t> </a:t>
            </a:r>
            <a:r>
              <a:rPr lang="lv-LV" dirty="0" err="1" smtClean="0"/>
              <a:t>cosciousness</a:t>
            </a:r>
            <a:endParaRPr lang="en-US" dirty="0"/>
          </a:p>
        </p:txBody>
      </p:sp>
      <p:sp>
        <p:nvSpPr>
          <p:cNvPr id="3" name="Content Placeholder 2"/>
          <p:cNvSpPr>
            <a:spLocks noGrp="1"/>
          </p:cNvSpPr>
          <p:nvPr>
            <p:ph idx="1"/>
          </p:nvPr>
        </p:nvSpPr>
        <p:spPr/>
        <p:txBody>
          <a:bodyPr>
            <a:normAutofit fontScale="55000" lnSpcReduction="20000"/>
          </a:bodyPr>
          <a:lstStyle/>
          <a:p>
            <a:r>
              <a:rPr lang="lv-LV" dirty="0" smtClean="0"/>
              <a:t>«God </a:t>
            </a:r>
            <a:r>
              <a:rPr lang="lv-LV" dirty="0" err="1" smtClean="0"/>
              <a:t>created</a:t>
            </a:r>
            <a:r>
              <a:rPr lang="lv-LV" dirty="0" smtClean="0"/>
              <a:t> </a:t>
            </a:r>
            <a:r>
              <a:rPr lang="lv-LV" dirty="0" err="1" smtClean="0"/>
              <a:t>integers</a:t>
            </a:r>
            <a:r>
              <a:rPr lang="lv-LV" dirty="0" smtClean="0"/>
              <a:t>»- </a:t>
            </a:r>
            <a:r>
              <a:rPr lang="lv-LV" dirty="0" err="1" smtClean="0"/>
              <a:t>who</a:t>
            </a:r>
            <a:r>
              <a:rPr lang="lv-LV" dirty="0" smtClean="0"/>
              <a:t> </a:t>
            </a:r>
            <a:r>
              <a:rPr lang="lv-LV" dirty="0" err="1" smtClean="0"/>
              <a:t>said</a:t>
            </a:r>
            <a:r>
              <a:rPr lang="lv-LV" dirty="0" smtClean="0"/>
              <a:t> </a:t>
            </a:r>
            <a:r>
              <a:rPr lang="lv-LV" dirty="0" err="1" smtClean="0"/>
              <a:t>these</a:t>
            </a:r>
            <a:r>
              <a:rPr lang="lv-LV" dirty="0" smtClean="0"/>
              <a:t> </a:t>
            </a:r>
            <a:r>
              <a:rPr lang="lv-LV" dirty="0" err="1" smtClean="0"/>
              <a:t>words</a:t>
            </a:r>
            <a:r>
              <a:rPr lang="lv-LV" dirty="0" smtClean="0"/>
              <a:t>? </a:t>
            </a:r>
            <a:r>
              <a:rPr lang="lv-LV" dirty="0" err="1" smtClean="0"/>
              <a:t>This</a:t>
            </a:r>
            <a:r>
              <a:rPr lang="lv-LV" dirty="0" smtClean="0"/>
              <a:t> </a:t>
            </a:r>
            <a:r>
              <a:rPr lang="lv-LV" dirty="0" err="1" smtClean="0"/>
              <a:t>is</a:t>
            </a:r>
            <a:r>
              <a:rPr lang="lv-LV" dirty="0" smtClean="0"/>
              <a:t> </a:t>
            </a:r>
            <a:r>
              <a:rPr lang="lv-LV" dirty="0" err="1" smtClean="0"/>
              <a:t>the</a:t>
            </a:r>
            <a:r>
              <a:rPr lang="lv-LV" dirty="0" smtClean="0"/>
              <a:t> </a:t>
            </a:r>
            <a:r>
              <a:rPr lang="lv-LV" dirty="0" err="1" smtClean="0"/>
              <a:t>title</a:t>
            </a:r>
            <a:r>
              <a:rPr lang="lv-LV" dirty="0" smtClean="0"/>
              <a:t> </a:t>
            </a:r>
            <a:r>
              <a:rPr lang="lv-LV" dirty="0" err="1" smtClean="0"/>
              <a:t>of</a:t>
            </a:r>
            <a:r>
              <a:rPr lang="lv-LV" dirty="0" smtClean="0"/>
              <a:t> </a:t>
            </a:r>
            <a:r>
              <a:rPr lang="lv-LV" dirty="0" err="1" smtClean="0"/>
              <a:t>the</a:t>
            </a:r>
            <a:r>
              <a:rPr lang="lv-LV" dirty="0" smtClean="0"/>
              <a:t> </a:t>
            </a:r>
            <a:r>
              <a:rPr lang="lv-LV" dirty="0" err="1" smtClean="0"/>
              <a:t>book</a:t>
            </a:r>
            <a:r>
              <a:rPr lang="lv-LV" dirty="0" smtClean="0"/>
              <a:t> </a:t>
            </a:r>
            <a:r>
              <a:rPr lang="lv-LV" dirty="0" err="1" smtClean="0"/>
              <a:t>of</a:t>
            </a:r>
            <a:r>
              <a:rPr lang="lv-LV" dirty="0" smtClean="0"/>
              <a:t> Steven </a:t>
            </a:r>
            <a:r>
              <a:rPr lang="lv-LV" dirty="0" err="1" smtClean="0"/>
              <a:t>Hawking</a:t>
            </a:r>
            <a:r>
              <a:rPr lang="lv-LV" dirty="0" smtClean="0"/>
              <a:t>, </a:t>
            </a:r>
            <a:r>
              <a:rPr lang="lv-LV" dirty="0" err="1" smtClean="0"/>
              <a:t>so</a:t>
            </a:r>
            <a:r>
              <a:rPr lang="lv-LV" dirty="0" smtClean="0"/>
              <a:t>, </a:t>
            </a:r>
            <a:r>
              <a:rPr lang="lv-LV" dirty="0" err="1" smtClean="0"/>
              <a:t>we</a:t>
            </a:r>
            <a:r>
              <a:rPr lang="lv-LV" dirty="0" smtClean="0"/>
              <a:t> </a:t>
            </a:r>
            <a:r>
              <a:rPr lang="lv-LV" dirty="0" err="1" smtClean="0"/>
              <a:t>have</a:t>
            </a:r>
            <a:r>
              <a:rPr lang="lv-LV" dirty="0" smtClean="0"/>
              <a:t> </a:t>
            </a:r>
            <a:r>
              <a:rPr lang="lv-LV" dirty="0" err="1" smtClean="0"/>
              <a:t>rights</a:t>
            </a:r>
            <a:r>
              <a:rPr lang="lv-LV" dirty="0" smtClean="0"/>
              <a:t>, </a:t>
            </a:r>
            <a:r>
              <a:rPr lang="lv-LV" dirty="0" err="1" smtClean="0"/>
              <a:t>in</a:t>
            </a:r>
            <a:r>
              <a:rPr lang="lv-LV" dirty="0" smtClean="0"/>
              <a:t> </a:t>
            </a:r>
            <a:r>
              <a:rPr lang="lv-LV" dirty="0" err="1" smtClean="0"/>
              <a:t>some</a:t>
            </a:r>
            <a:r>
              <a:rPr lang="lv-LV" dirty="0" smtClean="0"/>
              <a:t> </a:t>
            </a:r>
            <a:r>
              <a:rPr lang="lv-LV" dirty="0" err="1" smtClean="0"/>
              <a:t>sense</a:t>
            </a:r>
            <a:r>
              <a:rPr lang="lv-LV" dirty="0" smtClean="0"/>
              <a:t>, </a:t>
            </a:r>
            <a:r>
              <a:rPr lang="lv-LV" dirty="0" err="1" smtClean="0"/>
              <a:t>attribute</a:t>
            </a:r>
            <a:r>
              <a:rPr lang="lv-LV" dirty="0" smtClean="0"/>
              <a:t> </a:t>
            </a:r>
            <a:r>
              <a:rPr lang="lv-LV" dirty="0" err="1" smtClean="0"/>
              <a:t>these</a:t>
            </a:r>
            <a:r>
              <a:rPr lang="lv-LV" dirty="0" smtClean="0"/>
              <a:t> </a:t>
            </a:r>
            <a:r>
              <a:rPr lang="lv-LV" dirty="0" err="1" smtClean="0"/>
              <a:t>words</a:t>
            </a:r>
            <a:r>
              <a:rPr lang="lv-LV" dirty="0" smtClean="0"/>
              <a:t> to Steven </a:t>
            </a:r>
            <a:r>
              <a:rPr lang="lv-LV" dirty="0" err="1" smtClean="0"/>
              <a:t>Hawking</a:t>
            </a:r>
            <a:r>
              <a:rPr lang="lv-LV" dirty="0" smtClean="0"/>
              <a:t>. </a:t>
            </a:r>
            <a:r>
              <a:rPr lang="lv-LV" dirty="0" err="1" smtClean="0"/>
              <a:t>Many</a:t>
            </a:r>
            <a:r>
              <a:rPr lang="lv-LV" dirty="0" smtClean="0"/>
              <a:t> </a:t>
            </a:r>
            <a:r>
              <a:rPr lang="lv-LV" dirty="0" err="1" smtClean="0"/>
              <a:t>people</a:t>
            </a:r>
            <a:r>
              <a:rPr lang="lv-LV" dirty="0" smtClean="0"/>
              <a:t> </a:t>
            </a:r>
            <a:r>
              <a:rPr lang="lv-LV" dirty="0" err="1" smtClean="0"/>
              <a:t>would</a:t>
            </a:r>
            <a:r>
              <a:rPr lang="lv-LV" dirty="0" smtClean="0"/>
              <a:t> protest, </a:t>
            </a:r>
            <a:r>
              <a:rPr lang="lv-LV" dirty="0" err="1" smtClean="0"/>
              <a:t>saying</a:t>
            </a:r>
            <a:r>
              <a:rPr lang="lv-LV" dirty="0" smtClean="0"/>
              <a:t>, S.H. </a:t>
            </a:r>
            <a:r>
              <a:rPr lang="lv-LV" dirty="0" err="1"/>
              <a:t>w</a:t>
            </a:r>
            <a:r>
              <a:rPr lang="lv-LV" dirty="0" err="1" smtClean="0"/>
              <a:t>as</a:t>
            </a:r>
            <a:r>
              <a:rPr lang="lv-LV" dirty="0" smtClean="0"/>
              <a:t> </a:t>
            </a:r>
            <a:r>
              <a:rPr lang="lv-LV" dirty="0" err="1" smtClean="0"/>
              <a:t>one</a:t>
            </a:r>
            <a:r>
              <a:rPr lang="lv-LV" dirty="0" smtClean="0"/>
              <a:t> </a:t>
            </a:r>
            <a:r>
              <a:rPr lang="lv-LV" dirty="0" err="1" smtClean="0"/>
              <a:t>of</a:t>
            </a:r>
            <a:r>
              <a:rPr lang="lv-LV" dirty="0" smtClean="0"/>
              <a:t> </a:t>
            </a:r>
            <a:r>
              <a:rPr lang="lv-LV" dirty="0" err="1" smtClean="0"/>
              <a:t>greatest</a:t>
            </a:r>
            <a:r>
              <a:rPr lang="lv-LV" dirty="0" smtClean="0"/>
              <a:t> </a:t>
            </a:r>
            <a:r>
              <a:rPr lang="lv-LV" dirty="0" err="1" smtClean="0"/>
              <a:t>atheists</a:t>
            </a:r>
            <a:r>
              <a:rPr lang="lv-LV" dirty="0" smtClean="0"/>
              <a:t>. </a:t>
            </a:r>
            <a:r>
              <a:rPr lang="en-US" dirty="0"/>
              <a:t>I would </a:t>
            </a:r>
            <a:r>
              <a:rPr lang="lv-LV" dirty="0" err="1" smtClean="0"/>
              <a:t>allow</a:t>
            </a:r>
            <a:r>
              <a:rPr lang="lv-LV" dirty="0" smtClean="0"/>
              <a:t> </a:t>
            </a:r>
            <a:r>
              <a:rPr lang="lv-LV" dirty="0" err="1" smtClean="0"/>
              <a:t>myself</a:t>
            </a:r>
            <a:r>
              <a:rPr lang="en-US" dirty="0" smtClean="0"/>
              <a:t> not</a:t>
            </a:r>
            <a:r>
              <a:rPr lang="lv-LV" dirty="0" smtClean="0"/>
              <a:t> to</a:t>
            </a:r>
            <a:r>
              <a:rPr lang="en-US" dirty="0" smtClean="0"/>
              <a:t> </a:t>
            </a:r>
            <a:r>
              <a:rPr lang="en-US" dirty="0"/>
              <a:t>believe in that</a:t>
            </a:r>
            <a:r>
              <a:rPr lang="en-US" dirty="0" smtClean="0"/>
              <a:t>.</a:t>
            </a:r>
            <a:r>
              <a:rPr lang="lv-LV" dirty="0" smtClean="0"/>
              <a:t> </a:t>
            </a:r>
            <a:r>
              <a:rPr lang="lv-LV" dirty="0" err="1" smtClean="0"/>
              <a:t>But</a:t>
            </a:r>
            <a:r>
              <a:rPr lang="lv-LV" dirty="0" smtClean="0"/>
              <a:t>, </a:t>
            </a:r>
            <a:r>
              <a:rPr lang="lv-LV" dirty="0" err="1" smtClean="0"/>
              <a:t>l</a:t>
            </a:r>
            <a:r>
              <a:rPr lang="lv-LV" dirty="0" err="1" smtClean="0"/>
              <a:t>et</a:t>
            </a:r>
            <a:r>
              <a:rPr lang="lv-LV" dirty="0" smtClean="0"/>
              <a:t> </a:t>
            </a:r>
            <a:r>
              <a:rPr lang="lv-LV" dirty="0" err="1" smtClean="0"/>
              <a:t>us</a:t>
            </a:r>
            <a:r>
              <a:rPr lang="lv-LV" dirty="0" smtClean="0"/>
              <a:t> </a:t>
            </a:r>
            <a:r>
              <a:rPr lang="lv-LV" dirty="0" err="1" smtClean="0"/>
              <a:t>not</a:t>
            </a:r>
            <a:r>
              <a:rPr lang="lv-LV" dirty="0" smtClean="0"/>
              <a:t> </a:t>
            </a:r>
            <a:r>
              <a:rPr lang="lv-LV" dirty="0" err="1" smtClean="0"/>
              <a:t>be</a:t>
            </a:r>
            <a:r>
              <a:rPr lang="lv-LV" dirty="0" smtClean="0"/>
              <a:t> </a:t>
            </a:r>
            <a:r>
              <a:rPr lang="lv-LV" dirty="0" err="1" smtClean="0"/>
              <a:t>judges</a:t>
            </a:r>
            <a:r>
              <a:rPr lang="lv-LV" dirty="0" smtClean="0"/>
              <a:t> </a:t>
            </a:r>
            <a:r>
              <a:rPr lang="lv-LV" dirty="0" err="1" smtClean="0"/>
              <a:t>in</a:t>
            </a:r>
            <a:r>
              <a:rPr lang="lv-LV" dirty="0" smtClean="0"/>
              <a:t> </a:t>
            </a:r>
            <a:r>
              <a:rPr lang="lv-LV" dirty="0" err="1" smtClean="0"/>
              <a:t>this</a:t>
            </a:r>
            <a:r>
              <a:rPr lang="lv-LV" dirty="0" smtClean="0"/>
              <a:t> </a:t>
            </a:r>
            <a:r>
              <a:rPr lang="lv-LV" dirty="0" err="1" smtClean="0"/>
              <a:t>matteŗ</a:t>
            </a:r>
            <a:r>
              <a:rPr lang="lv-LV" dirty="0" smtClean="0"/>
              <a:t>:</a:t>
            </a:r>
          </a:p>
          <a:p>
            <a:pPr lvl="1"/>
            <a:r>
              <a:rPr lang="lv-LV" dirty="0">
                <a:hlinkClick r:id="rId2"/>
              </a:rPr>
              <a:t>https://</a:t>
            </a:r>
            <a:r>
              <a:rPr lang="lv-LV" dirty="0" smtClean="0">
                <a:hlinkClick r:id="rId2"/>
              </a:rPr>
              <a:t>www.amazon.com/God-Created-Integers-Mathematical-Breakthroughs/dp/0762430044</a:t>
            </a:r>
            <a:r>
              <a:rPr lang="lv-LV" dirty="0" smtClean="0"/>
              <a:t> </a:t>
            </a:r>
          </a:p>
          <a:p>
            <a:pPr lvl="1"/>
            <a:r>
              <a:rPr lang="lv-LV" dirty="0">
                <a:hlinkClick r:id="rId3"/>
              </a:rPr>
              <a:t>https://www.ozon.ru/product/bog-sozdal-tselye-chisla-matematicheskie-otkrytiya-izmenivshie-istoriyu-hoking-stiven-530404083/?</a:t>
            </a:r>
            <a:r>
              <a:rPr lang="lv-LV" dirty="0" smtClean="0">
                <a:hlinkClick r:id="rId3"/>
              </a:rPr>
              <a:t>oos_search=false&amp;sh=3LR9MvQGuw</a:t>
            </a:r>
            <a:r>
              <a:rPr lang="lv-LV" dirty="0" smtClean="0"/>
              <a:t> </a:t>
            </a:r>
            <a:endParaRPr lang="lv-LV" dirty="0" smtClean="0"/>
          </a:p>
          <a:p>
            <a:pPr lvl="1"/>
            <a:r>
              <a:rPr lang="lv-LV" dirty="0" err="1" smtClean="0"/>
              <a:t>We</a:t>
            </a:r>
            <a:r>
              <a:rPr lang="lv-LV" dirty="0" smtClean="0"/>
              <a:t> </a:t>
            </a:r>
            <a:r>
              <a:rPr lang="lv-LV" dirty="0" err="1" smtClean="0"/>
              <a:t>have</a:t>
            </a:r>
            <a:r>
              <a:rPr lang="lv-LV" dirty="0" smtClean="0"/>
              <a:t> </a:t>
            </a:r>
            <a:r>
              <a:rPr lang="lv-LV" dirty="0" err="1" smtClean="0"/>
              <a:t>several</a:t>
            </a:r>
            <a:r>
              <a:rPr lang="lv-LV" dirty="0" smtClean="0"/>
              <a:t> </a:t>
            </a:r>
            <a:r>
              <a:rPr lang="lv-LV" dirty="0" err="1" smtClean="0"/>
              <a:t>times</a:t>
            </a:r>
            <a:r>
              <a:rPr lang="lv-LV" dirty="0" smtClean="0"/>
              <a:t> </a:t>
            </a:r>
            <a:r>
              <a:rPr lang="lv-LV" dirty="0" err="1" smtClean="0"/>
              <a:t>attacked</a:t>
            </a:r>
            <a:r>
              <a:rPr lang="lv-LV" dirty="0" smtClean="0"/>
              <a:t> </a:t>
            </a:r>
            <a:r>
              <a:rPr lang="lv-LV" dirty="0" err="1" smtClean="0"/>
              <a:t>this</a:t>
            </a:r>
            <a:r>
              <a:rPr lang="lv-LV" dirty="0" smtClean="0"/>
              <a:t> </a:t>
            </a:r>
            <a:r>
              <a:rPr lang="lv-LV" dirty="0" err="1" smtClean="0"/>
              <a:t>question</a:t>
            </a:r>
            <a:r>
              <a:rPr lang="lv-LV" dirty="0" smtClean="0"/>
              <a:t> </a:t>
            </a:r>
            <a:r>
              <a:rPr lang="lv-LV" dirty="0" err="1" smtClean="0"/>
              <a:t>concerning</a:t>
            </a:r>
            <a:r>
              <a:rPr lang="lv-LV" dirty="0" smtClean="0"/>
              <a:t> </a:t>
            </a:r>
            <a:r>
              <a:rPr lang="lv-LV" dirty="0" err="1"/>
              <a:t>mathematics</a:t>
            </a:r>
            <a:r>
              <a:rPr lang="lv-LV" dirty="0"/>
              <a:t> </a:t>
            </a:r>
            <a:r>
              <a:rPr lang="lv-LV" dirty="0" err="1"/>
              <a:t>and</a:t>
            </a:r>
            <a:r>
              <a:rPr lang="lv-LV" dirty="0"/>
              <a:t> </a:t>
            </a:r>
            <a:r>
              <a:rPr lang="lv-LV" dirty="0" err="1"/>
              <a:t>consciousness</a:t>
            </a:r>
            <a:r>
              <a:rPr lang="lv-LV" dirty="0"/>
              <a:t>. </a:t>
            </a:r>
            <a:endParaRPr lang="lv-LV" dirty="0"/>
          </a:p>
          <a:p>
            <a:pPr lvl="1"/>
            <a:r>
              <a:rPr lang="en-US" dirty="0" smtClean="0">
                <a:hlinkClick r:id="rId4"/>
              </a:rPr>
              <a:t>http</a:t>
            </a:r>
            <a:r>
              <a:rPr lang="en-US" dirty="0">
                <a:hlinkClick r:id="rId4"/>
              </a:rPr>
              <a:t>://scireprints.lu.lv/435/</a:t>
            </a:r>
            <a:r>
              <a:rPr lang="lv-LV" dirty="0"/>
              <a:t> </a:t>
            </a:r>
            <a:r>
              <a:rPr lang="lv-LV" b="1" dirty="0"/>
              <a:t>Dažas domas, lasot Mario </a:t>
            </a:r>
            <a:r>
              <a:rPr lang="lv-LV" b="1" dirty="0" err="1"/>
              <a:t>Livio</a:t>
            </a:r>
            <a:r>
              <a:rPr lang="lv-LV" b="1" dirty="0"/>
              <a:t> grāmatu «Vai Dievs ir matemātiķis?»</a:t>
            </a:r>
            <a:br>
              <a:rPr lang="lv-LV" b="1" dirty="0"/>
            </a:br>
            <a:r>
              <a:rPr lang="en-US" dirty="0"/>
              <a:t>Some thoughts while reading the book "Is God a Mathematician?" by Mario </a:t>
            </a:r>
            <a:r>
              <a:rPr lang="en-US" dirty="0" err="1"/>
              <a:t>Livio</a:t>
            </a:r>
            <a:r>
              <a:rPr lang="en-US" dirty="0"/>
              <a:t> </a:t>
            </a:r>
            <a:endParaRPr lang="lv-LV" dirty="0"/>
          </a:p>
          <a:p>
            <a:pPr lvl="1"/>
            <a:r>
              <a:rPr lang="en-US" dirty="0">
                <a:hlinkClick r:id="rId5"/>
              </a:rPr>
              <a:t>http://scireprints.lu.lv/297/</a:t>
            </a:r>
            <a:r>
              <a:rPr lang="lv-LV" dirty="0"/>
              <a:t>. </a:t>
            </a:r>
            <a:r>
              <a:rPr lang="en-US" b="1" dirty="0" err="1"/>
              <a:t>Vai</a:t>
            </a:r>
            <a:r>
              <a:rPr lang="en-US" b="1" dirty="0"/>
              <a:t> </a:t>
            </a:r>
            <a:r>
              <a:rPr lang="en-US" b="1" dirty="0" err="1"/>
              <a:t>matemātika</a:t>
            </a:r>
            <a:r>
              <a:rPr lang="en-US" b="1" dirty="0"/>
              <a:t> </a:t>
            </a:r>
            <a:r>
              <a:rPr lang="en-US" b="1" dirty="0" err="1"/>
              <a:t>būtu</a:t>
            </a:r>
            <a:r>
              <a:rPr lang="en-US" b="1" dirty="0"/>
              <a:t> </a:t>
            </a:r>
            <a:r>
              <a:rPr lang="en-US" b="1" dirty="0" err="1"/>
              <a:t>pretrunā</a:t>
            </a:r>
            <a:r>
              <a:rPr lang="en-US" b="1" dirty="0"/>
              <a:t> </a:t>
            </a:r>
            <a:r>
              <a:rPr lang="en-US" b="1" dirty="0" err="1"/>
              <a:t>ar</a:t>
            </a:r>
            <a:r>
              <a:rPr lang="en-US" b="1" dirty="0"/>
              <a:t> </a:t>
            </a:r>
            <a:r>
              <a:rPr lang="en-US" b="1" dirty="0" err="1"/>
              <a:t>Dieva</a:t>
            </a:r>
            <a:r>
              <a:rPr lang="en-US" b="1" dirty="0"/>
              <a:t> </a:t>
            </a:r>
            <a:r>
              <a:rPr lang="en-US" b="1" dirty="0" err="1" smtClean="0"/>
              <a:t>eksisteni</a:t>
            </a:r>
            <a:r>
              <a:rPr lang="en-US" b="1" dirty="0" smtClean="0"/>
              <a:t>?</a:t>
            </a:r>
            <a:r>
              <a:rPr lang="lv-LV" dirty="0"/>
              <a:t> </a:t>
            </a:r>
            <a:r>
              <a:rPr lang="en-US" dirty="0" smtClean="0"/>
              <a:t>Would </a:t>
            </a:r>
            <a:r>
              <a:rPr lang="en-US" dirty="0"/>
              <a:t>mathematics be in contradiction with the existence of God</a:t>
            </a:r>
            <a:r>
              <a:rPr lang="en-US" dirty="0" smtClean="0"/>
              <a:t>?</a:t>
            </a:r>
            <a:r>
              <a:rPr lang="lv-LV" dirty="0" smtClean="0"/>
              <a:t> </a:t>
            </a:r>
            <a:endParaRPr lang="lv-LV" b="1" dirty="0" smtClean="0"/>
          </a:p>
          <a:p>
            <a:r>
              <a:rPr lang="lv-LV" dirty="0" err="1" smtClean="0"/>
              <a:t>Let</a:t>
            </a:r>
            <a:r>
              <a:rPr lang="lv-LV" dirty="0" smtClean="0"/>
              <a:t> </a:t>
            </a:r>
            <a:r>
              <a:rPr lang="lv-LV" dirty="0" err="1" smtClean="0"/>
              <a:t>me</a:t>
            </a:r>
            <a:r>
              <a:rPr lang="lv-LV" dirty="0" smtClean="0"/>
              <a:t> </a:t>
            </a:r>
            <a:r>
              <a:rPr lang="lv-LV" dirty="0" err="1" smtClean="0"/>
              <a:t>fix</a:t>
            </a:r>
            <a:r>
              <a:rPr lang="lv-LV" dirty="0" smtClean="0"/>
              <a:t> </a:t>
            </a:r>
            <a:r>
              <a:rPr lang="lv-LV" dirty="0" err="1" smtClean="0"/>
              <a:t>one</a:t>
            </a:r>
            <a:r>
              <a:rPr lang="lv-LV" dirty="0" smtClean="0"/>
              <a:t> argument </a:t>
            </a:r>
            <a:r>
              <a:rPr lang="lv-LV" dirty="0" err="1" smtClean="0"/>
              <a:t>here</a:t>
            </a:r>
            <a:r>
              <a:rPr lang="lv-LV" dirty="0" smtClean="0"/>
              <a:t> </a:t>
            </a:r>
            <a:r>
              <a:rPr lang="lv-LV" dirty="0" err="1" smtClean="0"/>
              <a:t>that</a:t>
            </a:r>
            <a:r>
              <a:rPr lang="lv-LV" dirty="0" smtClean="0"/>
              <a:t> I </a:t>
            </a:r>
            <a:r>
              <a:rPr lang="lv-LV" dirty="0" err="1" smtClean="0"/>
              <a:t>take</a:t>
            </a:r>
            <a:r>
              <a:rPr lang="lv-LV" dirty="0" smtClean="0"/>
              <a:t> </a:t>
            </a:r>
            <a:r>
              <a:rPr lang="lv-LV" dirty="0" err="1" smtClean="0"/>
              <a:t>from</a:t>
            </a:r>
            <a:r>
              <a:rPr lang="lv-LV" dirty="0" smtClean="0"/>
              <a:t> S.H. </a:t>
            </a:r>
            <a:r>
              <a:rPr lang="lv-LV" dirty="0" err="1"/>
              <a:t>b</a:t>
            </a:r>
            <a:r>
              <a:rPr lang="lv-LV" dirty="0" err="1" smtClean="0"/>
              <a:t>ook’s</a:t>
            </a:r>
            <a:r>
              <a:rPr lang="lv-LV" dirty="0" smtClean="0"/>
              <a:t> </a:t>
            </a:r>
            <a:r>
              <a:rPr lang="lv-LV" dirty="0" err="1" smtClean="0"/>
              <a:t>title</a:t>
            </a:r>
            <a:r>
              <a:rPr lang="lv-LV" dirty="0" smtClean="0"/>
              <a:t> </a:t>
            </a:r>
            <a:r>
              <a:rPr lang="lv-LV" dirty="0"/>
              <a:t>«God </a:t>
            </a:r>
            <a:r>
              <a:rPr lang="lv-LV" dirty="0" err="1"/>
              <a:t>created</a:t>
            </a:r>
            <a:r>
              <a:rPr lang="lv-LV" dirty="0"/>
              <a:t> </a:t>
            </a:r>
            <a:r>
              <a:rPr lang="lv-LV" dirty="0" err="1"/>
              <a:t>integers</a:t>
            </a:r>
            <a:r>
              <a:rPr lang="lv-LV" dirty="0" smtClean="0"/>
              <a:t>» </a:t>
            </a:r>
            <a:r>
              <a:rPr lang="lv-LV" dirty="0" err="1" smtClean="0"/>
              <a:t>and</a:t>
            </a:r>
            <a:r>
              <a:rPr lang="lv-LV" dirty="0" smtClean="0"/>
              <a:t> </a:t>
            </a:r>
            <a:r>
              <a:rPr lang="lv-LV" dirty="0" err="1" smtClean="0"/>
              <a:t>from</a:t>
            </a:r>
            <a:r>
              <a:rPr lang="lv-LV" dirty="0" smtClean="0"/>
              <a:t> </a:t>
            </a:r>
            <a:r>
              <a:rPr lang="lv-LV" dirty="0" err="1" smtClean="0"/>
              <a:t>trying</a:t>
            </a:r>
            <a:r>
              <a:rPr lang="lv-LV" dirty="0" smtClean="0"/>
              <a:t> to </a:t>
            </a:r>
            <a:r>
              <a:rPr lang="lv-LV" dirty="0" err="1" smtClean="0"/>
              <a:t>answer</a:t>
            </a:r>
            <a:r>
              <a:rPr lang="lv-LV" dirty="0" smtClean="0"/>
              <a:t> to </a:t>
            </a:r>
            <a:r>
              <a:rPr lang="lv-LV" dirty="0" err="1" smtClean="0"/>
              <a:t>question</a:t>
            </a:r>
            <a:r>
              <a:rPr lang="lv-LV" dirty="0"/>
              <a:t> </a:t>
            </a:r>
            <a:r>
              <a:rPr lang="lv-LV" dirty="0" smtClean="0"/>
              <a:t>– </a:t>
            </a:r>
            <a:r>
              <a:rPr lang="lv-LV" dirty="0" err="1" smtClean="0"/>
              <a:t>Is</a:t>
            </a:r>
            <a:r>
              <a:rPr lang="lv-LV" dirty="0" smtClean="0"/>
              <a:t> </a:t>
            </a:r>
            <a:r>
              <a:rPr lang="lv-LV" dirty="0" err="1" smtClean="0"/>
              <a:t>Mathematics</a:t>
            </a:r>
            <a:r>
              <a:rPr lang="lv-LV" dirty="0" smtClean="0"/>
              <a:t> </a:t>
            </a:r>
            <a:r>
              <a:rPr lang="lv-LV" dirty="0" smtClean="0"/>
              <a:t>to </a:t>
            </a:r>
            <a:r>
              <a:rPr lang="lv-LV" dirty="0" err="1" smtClean="0"/>
              <a:t>be</a:t>
            </a:r>
            <a:r>
              <a:rPr lang="lv-LV" dirty="0" smtClean="0"/>
              <a:t> </a:t>
            </a:r>
            <a:r>
              <a:rPr lang="lv-LV" dirty="0" err="1" smtClean="0"/>
              <a:t>discovered</a:t>
            </a:r>
            <a:r>
              <a:rPr lang="lv-LV" dirty="0" smtClean="0"/>
              <a:t> </a:t>
            </a:r>
            <a:r>
              <a:rPr lang="lv-LV" dirty="0" err="1" smtClean="0"/>
              <a:t>or</a:t>
            </a:r>
            <a:r>
              <a:rPr lang="lv-LV" dirty="0" smtClean="0"/>
              <a:t> </a:t>
            </a:r>
            <a:r>
              <a:rPr lang="lv-LV" dirty="0" err="1" smtClean="0"/>
              <a:t>invented</a:t>
            </a:r>
            <a:r>
              <a:rPr lang="lv-LV" dirty="0" smtClean="0"/>
              <a:t>?</a:t>
            </a:r>
          </a:p>
          <a:p>
            <a:r>
              <a:rPr lang="lv-LV" dirty="0" err="1" smtClean="0"/>
              <a:t>And</a:t>
            </a:r>
            <a:r>
              <a:rPr lang="lv-LV" dirty="0" smtClean="0"/>
              <a:t> </a:t>
            </a:r>
            <a:r>
              <a:rPr lang="lv-LV" dirty="0" err="1" smtClean="0"/>
              <a:t>we</a:t>
            </a:r>
            <a:r>
              <a:rPr lang="lv-LV" dirty="0" smtClean="0"/>
              <a:t> </a:t>
            </a:r>
            <a:r>
              <a:rPr lang="lv-LV" dirty="0" err="1" smtClean="0"/>
              <a:t>say</a:t>
            </a:r>
            <a:r>
              <a:rPr lang="lv-LV" dirty="0" smtClean="0"/>
              <a:t> </a:t>
            </a:r>
            <a:r>
              <a:rPr lang="lv-LV" dirty="0" err="1" smtClean="0"/>
              <a:t>vary</a:t>
            </a:r>
            <a:r>
              <a:rPr lang="lv-LV" dirty="0" smtClean="0"/>
              <a:t> </a:t>
            </a:r>
            <a:r>
              <a:rPr lang="lv-LV" dirty="0" err="1" smtClean="0"/>
              <a:t>simply</a:t>
            </a:r>
            <a:r>
              <a:rPr lang="lv-LV" dirty="0" smtClean="0"/>
              <a:t>: Steven </a:t>
            </a:r>
            <a:r>
              <a:rPr lang="lv-LV" dirty="0" err="1" smtClean="0"/>
              <a:t>Hawking’s</a:t>
            </a:r>
            <a:r>
              <a:rPr lang="lv-LV" dirty="0" smtClean="0"/>
              <a:t> </a:t>
            </a:r>
            <a:r>
              <a:rPr lang="lv-LV" dirty="0" err="1" smtClean="0"/>
              <a:t>book</a:t>
            </a:r>
            <a:r>
              <a:rPr lang="lv-LV" dirty="0" smtClean="0"/>
              <a:t> </a:t>
            </a:r>
            <a:r>
              <a:rPr lang="lv-LV" dirty="0" err="1" smtClean="0"/>
              <a:t>gives</a:t>
            </a:r>
            <a:r>
              <a:rPr lang="lv-LV" dirty="0" smtClean="0"/>
              <a:t> </a:t>
            </a:r>
            <a:r>
              <a:rPr lang="lv-LV" dirty="0" err="1" smtClean="0"/>
              <a:t>us</a:t>
            </a:r>
            <a:r>
              <a:rPr lang="lv-LV" dirty="0" smtClean="0"/>
              <a:t> </a:t>
            </a:r>
            <a:r>
              <a:rPr lang="lv-LV" dirty="0" err="1" smtClean="0"/>
              <a:t>right</a:t>
            </a:r>
            <a:r>
              <a:rPr lang="lv-LV" dirty="0" smtClean="0"/>
              <a:t> to </a:t>
            </a:r>
            <a:r>
              <a:rPr lang="lv-LV" dirty="0" err="1" smtClean="0"/>
              <a:t>say</a:t>
            </a:r>
            <a:r>
              <a:rPr lang="lv-LV" dirty="0" smtClean="0"/>
              <a:t> </a:t>
            </a:r>
            <a:r>
              <a:rPr lang="lv-LV" dirty="0" err="1" smtClean="0"/>
              <a:t>that</a:t>
            </a:r>
            <a:r>
              <a:rPr lang="lv-LV" dirty="0" smtClean="0"/>
              <a:t> </a:t>
            </a:r>
            <a:r>
              <a:rPr lang="lv-LV" dirty="0" err="1" smtClean="0"/>
              <a:t>mathematics</a:t>
            </a:r>
            <a:r>
              <a:rPr lang="lv-LV" dirty="0" smtClean="0"/>
              <a:t> </a:t>
            </a:r>
            <a:r>
              <a:rPr lang="lv-LV" dirty="0" err="1" smtClean="0"/>
              <a:t>has</a:t>
            </a:r>
            <a:r>
              <a:rPr lang="lv-LV" dirty="0" smtClean="0"/>
              <a:t> </a:t>
            </a:r>
            <a:r>
              <a:rPr lang="lv-LV" dirty="0" err="1" smtClean="0"/>
              <a:t>both</a:t>
            </a:r>
            <a:r>
              <a:rPr lang="lv-LV" dirty="0" smtClean="0"/>
              <a:t> </a:t>
            </a:r>
            <a:r>
              <a:rPr lang="lv-LV" dirty="0" err="1" smtClean="0"/>
              <a:t>sites</a:t>
            </a:r>
            <a:r>
              <a:rPr lang="lv-LV" dirty="0" smtClean="0"/>
              <a:t>, </a:t>
            </a:r>
            <a:r>
              <a:rPr lang="lv-LV" dirty="0" err="1" smtClean="0"/>
              <a:t>being</a:t>
            </a:r>
            <a:r>
              <a:rPr lang="lv-LV" dirty="0" smtClean="0"/>
              <a:t> </a:t>
            </a:r>
            <a:r>
              <a:rPr lang="lv-LV" dirty="0" err="1" smtClean="0"/>
              <a:t>both</a:t>
            </a:r>
            <a:r>
              <a:rPr lang="lv-LV" dirty="0" smtClean="0"/>
              <a:t> </a:t>
            </a:r>
            <a:r>
              <a:rPr lang="lv-LV" dirty="0" err="1" smtClean="0"/>
              <a:t>discovered</a:t>
            </a:r>
            <a:r>
              <a:rPr lang="lv-LV" dirty="0"/>
              <a:t> </a:t>
            </a:r>
            <a:r>
              <a:rPr lang="lv-LV" dirty="0" err="1" smtClean="0"/>
              <a:t>but</a:t>
            </a:r>
            <a:r>
              <a:rPr lang="lv-LV" dirty="0" smtClean="0"/>
              <a:t> </a:t>
            </a:r>
            <a:r>
              <a:rPr lang="lv-LV" dirty="0" err="1" smtClean="0"/>
              <a:t>invented</a:t>
            </a:r>
            <a:r>
              <a:rPr lang="lv-LV" dirty="0" smtClean="0"/>
              <a:t> </a:t>
            </a:r>
            <a:r>
              <a:rPr lang="lv-LV" dirty="0" err="1" smtClean="0"/>
              <a:t>too</a:t>
            </a:r>
            <a:r>
              <a:rPr lang="lv-LV" dirty="0" smtClean="0"/>
              <a:t>.</a:t>
            </a:r>
          </a:p>
          <a:p>
            <a:pPr lvl="1"/>
            <a:r>
              <a:rPr lang="lv-LV" dirty="0" err="1" smtClean="0"/>
              <a:t>The</a:t>
            </a:r>
            <a:r>
              <a:rPr lang="lv-LV" dirty="0" smtClean="0"/>
              <a:t> </a:t>
            </a:r>
            <a:r>
              <a:rPr lang="lv-LV" dirty="0" err="1" smtClean="0"/>
              <a:t>best</a:t>
            </a:r>
            <a:r>
              <a:rPr lang="lv-LV" dirty="0" smtClean="0"/>
              <a:t> </a:t>
            </a:r>
            <a:r>
              <a:rPr lang="lv-LV" dirty="0" err="1" smtClean="0"/>
              <a:t>side</a:t>
            </a:r>
            <a:r>
              <a:rPr lang="lv-LV" dirty="0" smtClean="0"/>
              <a:t> </a:t>
            </a:r>
            <a:r>
              <a:rPr lang="lv-LV" dirty="0" err="1" smtClean="0"/>
              <a:t>of</a:t>
            </a:r>
            <a:r>
              <a:rPr lang="lv-LV" dirty="0" smtClean="0"/>
              <a:t> </a:t>
            </a:r>
            <a:r>
              <a:rPr lang="lv-LV" dirty="0" err="1" smtClean="0"/>
              <a:t>mathematics</a:t>
            </a:r>
            <a:r>
              <a:rPr lang="lv-LV" dirty="0" smtClean="0"/>
              <a:t> </a:t>
            </a:r>
            <a:r>
              <a:rPr lang="lv-LV" dirty="0" err="1" smtClean="0"/>
              <a:t>is</a:t>
            </a:r>
            <a:r>
              <a:rPr lang="lv-LV" dirty="0" smtClean="0"/>
              <a:t> </a:t>
            </a:r>
            <a:r>
              <a:rPr lang="lv-LV" dirty="0" err="1" smtClean="0"/>
              <a:t>that</a:t>
            </a:r>
            <a:r>
              <a:rPr lang="lv-LV" dirty="0" smtClean="0"/>
              <a:t> </a:t>
            </a:r>
            <a:r>
              <a:rPr lang="lv-LV" dirty="0" err="1" smtClean="0"/>
              <a:t>what</a:t>
            </a:r>
            <a:r>
              <a:rPr lang="lv-LV" dirty="0" smtClean="0"/>
              <a:t> </a:t>
            </a:r>
            <a:r>
              <a:rPr lang="lv-LV" dirty="0" err="1" smtClean="0"/>
              <a:t>was</a:t>
            </a:r>
            <a:r>
              <a:rPr lang="lv-LV" dirty="0" smtClean="0"/>
              <a:t> </a:t>
            </a:r>
            <a:r>
              <a:rPr lang="lv-LV" dirty="0" err="1" smtClean="0"/>
              <a:t>discovered</a:t>
            </a:r>
            <a:r>
              <a:rPr lang="lv-LV" dirty="0" smtClean="0"/>
              <a:t>. </a:t>
            </a:r>
            <a:r>
              <a:rPr lang="lv-LV" dirty="0" err="1" smtClean="0"/>
              <a:t>But</a:t>
            </a:r>
            <a:r>
              <a:rPr lang="lv-LV" dirty="0" smtClean="0"/>
              <a:t> </a:t>
            </a:r>
            <a:r>
              <a:rPr lang="lv-LV" dirty="0" err="1" smtClean="0"/>
              <a:t>other</a:t>
            </a:r>
            <a:r>
              <a:rPr lang="lv-LV" dirty="0" smtClean="0"/>
              <a:t> </a:t>
            </a:r>
            <a:r>
              <a:rPr lang="lv-LV" dirty="0" err="1" smtClean="0"/>
              <a:t>part</a:t>
            </a:r>
            <a:r>
              <a:rPr lang="lv-LV" dirty="0" smtClean="0"/>
              <a:t> </a:t>
            </a:r>
            <a:r>
              <a:rPr lang="lv-LV" dirty="0" err="1" smtClean="0"/>
              <a:t>is</a:t>
            </a:r>
            <a:r>
              <a:rPr lang="lv-LV" dirty="0" smtClean="0"/>
              <a:t> </a:t>
            </a:r>
            <a:r>
              <a:rPr lang="lv-LV" dirty="0" err="1" smtClean="0"/>
              <a:t>very</a:t>
            </a:r>
            <a:r>
              <a:rPr lang="lv-LV" dirty="0" smtClean="0"/>
              <a:t> </a:t>
            </a:r>
            <a:r>
              <a:rPr lang="lv-LV" dirty="0" err="1" smtClean="0"/>
              <a:t>important</a:t>
            </a:r>
            <a:r>
              <a:rPr lang="lv-LV" dirty="0" smtClean="0"/>
              <a:t> </a:t>
            </a:r>
            <a:r>
              <a:rPr lang="lv-LV" dirty="0" err="1" smtClean="0"/>
              <a:t>too</a:t>
            </a:r>
            <a:r>
              <a:rPr lang="lv-LV" dirty="0" smtClean="0"/>
              <a:t>. </a:t>
            </a:r>
          </a:p>
          <a:p>
            <a:pPr lvl="1"/>
            <a:r>
              <a:rPr lang="lv-LV" dirty="0" err="1" smtClean="0"/>
              <a:t>Actually</a:t>
            </a:r>
            <a:r>
              <a:rPr lang="lv-LV" dirty="0" smtClean="0"/>
              <a:t> </a:t>
            </a:r>
            <a:r>
              <a:rPr lang="lv-LV" dirty="0" err="1" smtClean="0"/>
              <a:t>theoretical</a:t>
            </a:r>
            <a:r>
              <a:rPr lang="lv-LV" dirty="0" smtClean="0"/>
              <a:t> </a:t>
            </a:r>
            <a:r>
              <a:rPr lang="lv-LV" dirty="0" err="1" smtClean="0"/>
              <a:t>physics</a:t>
            </a:r>
            <a:r>
              <a:rPr lang="lv-LV" dirty="0" smtClean="0"/>
              <a:t> </a:t>
            </a:r>
            <a:r>
              <a:rPr lang="lv-LV" dirty="0" err="1" smtClean="0"/>
              <a:t>work</a:t>
            </a:r>
            <a:r>
              <a:rPr lang="lv-LV" dirty="0" smtClean="0"/>
              <a:t> just </a:t>
            </a:r>
            <a:r>
              <a:rPr lang="lv-LV" dirty="0" err="1" smtClean="0"/>
              <a:t>in</a:t>
            </a:r>
            <a:r>
              <a:rPr lang="lv-LV" dirty="0" smtClean="0"/>
              <a:t> </a:t>
            </a:r>
            <a:r>
              <a:rPr lang="lv-LV" dirty="0" err="1" smtClean="0"/>
              <a:t>this</a:t>
            </a:r>
            <a:r>
              <a:rPr lang="lv-LV" dirty="0" smtClean="0"/>
              <a:t> </a:t>
            </a:r>
            <a:r>
              <a:rPr lang="lv-LV" dirty="0" err="1" smtClean="0"/>
              <a:t>way</a:t>
            </a:r>
            <a:r>
              <a:rPr lang="lv-LV" dirty="0" smtClean="0"/>
              <a:t>: it </a:t>
            </a:r>
            <a:r>
              <a:rPr lang="lv-LV" dirty="0" err="1" smtClean="0"/>
              <a:t>is</a:t>
            </a:r>
            <a:r>
              <a:rPr lang="lv-LV" dirty="0" smtClean="0"/>
              <a:t> </a:t>
            </a:r>
            <a:r>
              <a:rPr lang="lv-LV" dirty="0" err="1" smtClean="0"/>
              <a:t>building</a:t>
            </a:r>
            <a:r>
              <a:rPr lang="lv-LV" dirty="0" smtClean="0"/>
              <a:t> </a:t>
            </a:r>
            <a:r>
              <a:rPr lang="lv-LV" dirty="0" err="1" smtClean="0"/>
              <a:t>mathematical</a:t>
            </a:r>
            <a:r>
              <a:rPr lang="lv-LV" dirty="0" smtClean="0"/>
              <a:t> </a:t>
            </a:r>
            <a:r>
              <a:rPr lang="lv-LV" dirty="0" err="1" smtClean="0"/>
              <a:t>issues</a:t>
            </a:r>
            <a:r>
              <a:rPr lang="lv-LV" dirty="0"/>
              <a:t> </a:t>
            </a:r>
            <a:r>
              <a:rPr lang="lv-LV" dirty="0" err="1" smtClean="0"/>
              <a:t>in</a:t>
            </a:r>
            <a:r>
              <a:rPr lang="lv-LV" dirty="0" smtClean="0"/>
              <a:t> </a:t>
            </a:r>
            <a:r>
              <a:rPr lang="lv-LV" dirty="0" err="1" smtClean="0"/>
              <a:t>ways</a:t>
            </a:r>
            <a:r>
              <a:rPr lang="lv-LV" dirty="0" smtClean="0"/>
              <a:t> </a:t>
            </a:r>
            <a:r>
              <a:rPr lang="lv-LV" dirty="0" err="1" smtClean="0"/>
              <a:t>both</a:t>
            </a:r>
            <a:r>
              <a:rPr lang="lv-LV" dirty="0" smtClean="0"/>
              <a:t> </a:t>
            </a:r>
            <a:r>
              <a:rPr lang="lv-LV" dirty="0" err="1" smtClean="0"/>
              <a:t>discovering</a:t>
            </a:r>
            <a:r>
              <a:rPr lang="lv-LV" dirty="0" smtClean="0"/>
              <a:t>, </a:t>
            </a:r>
            <a:r>
              <a:rPr lang="lv-LV" dirty="0" err="1" smtClean="0"/>
              <a:t>both</a:t>
            </a:r>
            <a:r>
              <a:rPr lang="lv-LV" dirty="0" smtClean="0"/>
              <a:t> </a:t>
            </a:r>
            <a:r>
              <a:rPr lang="lv-LV" dirty="0" err="1" smtClean="0"/>
              <a:t>inventing</a:t>
            </a:r>
            <a:r>
              <a:rPr lang="lv-LV" dirty="0" smtClean="0"/>
              <a:t>, </a:t>
            </a:r>
            <a:r>
              <a:rPr lang="lv-LV" dirty="0" err="1" smtClean="0"/>
              <a:t>and</a:t>
            </a:r>
            <a:r>
              <a:rPr lang="lv-LV" dirty="0" smtClean="0"/>
              <a:t> </a:t>
            </a:r>
            <a:r>
              <a:rPr lang="lv-LV" dirty="0" err="1" smtClean="0"/>
              <a:t>so</a:t>
            </a:r>
            <a:r>
              <a:rPr lang="lv-LV" dirty="0" smtClean="0"/>
              <a:t> </a:t>
            </a:r>
            <a:r>
              <a:rPr lang="lv-LV" dirty="0" err="1" smtClean="0"/>
              <a:t>on</a:t>
            </a:r>
            <a:r>
              <a:rPr lang="lv-LV" dirty="0" smtClean="0"/>
              <a:t>… </a:t>
            </a:r>
          </a:p>
          <a:p>
            <a:pPr lvl="1"/>
            <a:r>
              <a:rPr lang="lv-LV" dirty="0" err="1" smtClean="0"/>
              <a:t>And</a:t>
            </a:r>
            <a:r>
              <a:rPr lang="lv-LV" dirty="0" smtClean="0"/>
              <a:t> </a:t>
            </a:r>
            <a:r>
              <a:rPr lang="lv-LV" dirty="0" err="1" smtClean="0"/>
              <a:t>in</a:t>
            </a:r>
            <a:r>
              <a:rPr lang="lv-LV" dirty="0" smtClean="0"/>
              <a:t> </a:t>
            </a:r>
            <a:r>
              <a:rPr lang="lv-LV" dirty="0" err="1" smtClean="0"/>
              <a:t>this</a:t>
            </a:r>
            <a:r>
              <a:rPr lang="lv-LV" dirty="0" smtClean="0"/>
              <a:t> </a:t>
            </a:r>
            <a:r>
              <a:rPr lang="lv-LV" dirty="0" err="1" smtClean="0"/>
              <a:t>way</a:t>
            </a:r>
            <a:r>
              <a:rPr lang="lv-LV" dirty="0" smtClean="0"/>
              <a:t> </a:t>
            </a:r>
            <a:r>
              <a:rPr lang="lv-LV" dirty="0" err="1" smtClean="0"/>
              <a:t>we</a:t>
            </a:r>
            <a:r>
              <a:rPr lang="lv-LV" dirty="0" smtClean="0"/>
              <a:t> </a:t>
            </a:r>
            <a:r>
              <a:rPr lang="lv-LV" dirty="0" err="1" smtClean="0"/>
              <a:t>have</a:t>
            </a:r>
            <a:r>
              <a:rPr lang="lv-LV" dirty="0" smtClean="0"/>
              <a:t> </a:t>
            </a:r>
            <a:r>
              <a:rPr lang="lv-LV" dirty="0" err="1" smtClean="0"/>
              <a:t>all</a:t>
            </a:r>
            <a:r>
              <a:rPr lang="lv-LV" dirty="0" smtClean="0"/>
              <a:t> </a:t>
            </a:r>
            <a:r>
              <a:rPr lang="lv-LV" dirty="0" err="1" smtClean="0"/>
              <a:t>this</a:t>
            </a:r>
            <a:r>
              <a:rPr lang="lv-LV" dirty="0" smtClean="0"/>
              <a:t> </a:t>
            </a:r>
            <a:r>
              <a:rPr lang="lv-LV" dirty="0" err="1" smtClean="0"/>
              <a:t>science</a:t>
            </a:r>
            <a:r>
              <a:rPr lang="lv-LV" dirty="0" smtClean="0"/>
              <a:t> </a:t>
            </a:r>
            <a:r>
              <a:rPr lang="lv-LV" dirty="0" err="1" smtClean="0"/>
              <a:t>working</a:t>
            </a:r>
            <a:r>
              <a:rPr lang="lv-LV" dirty="0" smtClean="0"/>
              <a:t>: </a:t>
            </a:r>
            <a:r>
              <a:rPr lang="lv-LV" dirty="0" err="1" smtClean="0"/>
              <a:t>firstly</a:t>
            </a:r>
            <a:r>
              <a:rPr lang="lv-LV" dirty="0" smtClean="0"/>
              <a:t>  </a:t>
            </a:r>
            <a:r>
              <a:rPr lang="lv-LV" dirty="0" err="1" smtClean="0"/>
              <a:t>some</a:t>
            </a:r>
            <a:r>
              <a:rPr lang="lv-LV" dirty="0" smtClean="0"/>
              <a:t> </a:t>
            </a:r>
            <a:r>
              <a:rPr lang="lv-LV" dirty="0" err="1" smtClean="0"/>
              <a:t>issue</a:t>
            </a:r>
            <a:r>
              <a:rPr lang="lv-LV" dirty="0" smtClean="0"/>
              <a:t> </a:t>
            </a:r>
            <a:r>
              <a:rPr lang="lv-LV" dirty="0" err="1" smtClean="0"/>
              <a:t>in</a:t>
            </a:r>
            <a:r>
              <a:rPr lang="lv-LV" dirty="0" smtClean="0"/>
              <a:t> </a:t>
            </a:r>
            <a:r>
              <a:rPr lang="lv-LV" dirty="0" err="1" smtClean="0"/>
              <a:t>mathematics</a:t>
            </a:r>
            <a:r>
              <a:rPr lang="lv-LV" dirty="0" smtClean="0"/>
              <a:t> </a:t>
            </a:r>
            <a:r>
              <a:rPr lang="lv-LV" dirty="0" err="1" smtClean="0"/>
              <a:t>is</a:t>
            </a:r>
            <a:r>
              <a:rPr lang="lv-LV" dirty="0" smtClean="0"/>
              <a:t> </a:t>
            </a:r>
            <a:r>
              <a:rPr lang="lv-LV" dirty="0" err="1" smtClean="0"/>
              <a:t>invented</a:t>
            </a:r>
            <a:r>
              <a:rPr lang="lv-LV" dirty="0" smtClean="0"/>
              <a:t>, </a:t>
            </a:r>
            <a:r>
              <a:rPr lang="lv-LV" dirty="0" err="1" smtClean="0"/>
              <a:t>but</a:t>
            </a:r>
            <a:r>
              <a:rPr lang="lv-LV" dirty="0" smtClean="0"/>
              <a:t> </a:t>
            </a:r>
            <a:r>
              <a:rPr lang="lv-LV" dirty="0" err="1" smtClean="0"/>
              <a:t>afterwards</a:t>
            </a:r>
            <a:r>
              <a:rPr lang="lv-LV" dirty="0" smtClean="0"/>
              <a:t>, </a:t>
            </a:r>
            <a:r>
              <a:rPr lang="lv-LV" dirty="0" err="1" smtClean="0"/>
              <a:t>after</a:t>
            </a:r>
            <a:r>
              <a:rPr lang="lv-LV" dirty="0" smtClean="0"/>
              <a:t> </a:t>
            </a:r>
            <a:r>
              <a:rPr lang="lv-LV" dirty="0" err="1" smtClean="0"/>
              <a:t>maybe</a:t>
            </a:r>
            <a:r>
              <a:rPr lang="lv-LV" dirty="0" smtClean="0"/>
              <a:t> </a:t>
            </a:r>
            <a:r>
              <a:rPr lang="lv-LV" dirty="0" err="1" smtClean="0"/>
              <a:t>of</a:t>
            </a:r>
            <a:r>
              <a:rPr lang="lv-LV" dirty="0" smtClean="0"/>
              <a:t> </a:t>
            </a:r>
            <a:r>
              <a:rPr lang="lv-LV" dirty="0" err="1" smtClean="0"/>
              <a:t>some</a:t>
            </a:r>
            <a:r>
              <a:rPr lang="lv-LV" dirty="0" smtClean="0"/>
              <a:t> </a:t>
            </a:r>
            <a:r>
              <a:rPr lang="lv-LV" dirty="0" err="1" smtClean="0"/>
              <a:t>refreshments</a:t>
            </a:r>
            <a:r>
              <a:rPr lang="lv-LV" dirty="0" smtClean="0"/>
              <a:t>, </a:t>
            </a:r>
            <a:r>
              <a:rPr lang="lv-LV" dirty="0" err="1" smtClean="0"/>
              <a:t>this</a:t>
            </a:r>
            <a:r>
              <a:rPr lang="lv-LV" dirty="0" smtClean="0"/>
              <a:t> </a:t>
            </a:r>
            <a:r>
              <a:rPr lang="lv-LV" dirty="0" err="1" smtClean="0"/>
              <a:t>same</a:t>
            </a:r>
            <a:r>
              <a:rPr lang="lv-LV" dirty="0" smtClean="0"/>
              <a:t> </a:t>
            </a:r>
            <a:r>
              <a:rPr lang="lv-LV" dirty="0" err="1" smtClean="0"/>
              <a:t>issue</a:t>
            </a:r>
            <a:r>
              <a:rPr lang="lv-LV" dirty="0" smtClean="0"/>
              <a:t> </a:t>
            </a:r>
            <a:r>
              <a:rPr lang="lv-LV" dirty="0" err="1" smtClean="0"/>
              <a:t>already</a:t>
            </a:r>
            <a:r>
              <a:rPr lang="lv-LV" dirty="0" smtClean="0"/>
              <a:t> </a:t>
            </a:r>
            <a:r>
              <a:rPr lang="lv-LV" dirty="0" err="1" smtClean="0"/>
              <a:t>being</a:t>
            </a:r>
            <a:r>
              <a:rPr lang="lv-LV" dirty="0" smtClean="0"/>
              <a:t> </a:t>
            </a:r>
            <a:r>
              <a:rPr lang="lv-LV" dirty="0" err="1" smtClean="0"/>
              <a:t>dressed</a:t>
            </a:r>
            <a:r>
              <a:rPr lang="lv-LV" dirty="0" smtClean="0"/>
              <a:t> </a:t>
            </a:r>
            <a:r>
              <a:rPr lang="lv-LV" dirty="0" err="1" smtClean="0"/>
              <a:t>in</a:t>
            </a:r>
            <a:r>
              <a:rPr lang="lv-LV" dirty="0" smtClean="0"/>
              <a:t> a </a:t>
            </a:r>
            <a:r>
              <a:rPr lang="lv-LV" dirty="0" err="1" smtClean="0"/>
              <a:t>new</a:t>
            </a:r>
            <a:r>
              <a:rPr lang="lv-LV" dirty="0" smtClean="0"/>
              <a:t> </a:t>
            </a:r>
            <a:r>
              <a:rPr lang="lv-LV" dirty="0" err="1" smtClean="0"/>
              <a:t>beautiful</a:t>
            </a:r>
            <a:r>
              <a:rPr lang="lv-LV" dirty="0" smtClean="0"/>
              <a:t> </a:t>
            </a:r>
            <a:r>
              <a:rPr lang="lv-LV" dirty="0" err="1" smtClean="0"/>
              <a:t>disguise</a:t>
            </a:r>
            <a:r>
              <a:rPr lang="lv-LV" dirty="0" smtClean="0"/>
              <a:t> </a:t>
            </a:r>
            <a:r>
              <a:rPr lang="lv-LV" dirty="0" err="1" smtClean="0"/>
              <a:t>is</a:t>
            </a:r>
            <a:r>
              <a:rPr lang="lv-LV" dirty="0" smtClean="0"/>
              <a:t> </a:t>
            </a:r>
            <a:r>
              <a:rPr lang="lv-LV" dirty="0" err="1" smtClean="0"/>
              <a:t>being</a:t>
            </a:r>
            <a:r>
              <a:rPr lang="lv-LV" dirty="0" smtClean="0"/>
              <a:t> </a:t>
            </a:r>
            <a:r>
              <a:rPr lang="lv-LV" dirty="0" err="1" smtClean="0"/>
              <a:t>discovered</a:t>
            </a:r>
            <a:r>
              <a:rPr lang="lv-LV" dirty="0" smtClean="0"/>
              <a:t> </a:t>
            </a:r>
            <a:r>
              <a:rPr lang="lv-LV" dirty="0" err="1" smtClean="0"/>
              <a:t>as</a:t>
            </a:r>
            <a:r>
              <a:rPr lang="lv-LV" dirty="0" smtClean="0"/>
              <a:t> a </a:t>
            </a:r>
            <a:r>
              <a:rPr lang="lv-LV" dirty="0" err="1" smtClean="0"/>
              <a:t>very</a:t>
            </a:r>
            <a:r>
              <a:rPr lang="lv-LV" dirty="0" smtClean="0"/>
              <a:t> </a:t>
            </a:r>
            <a:r>
              <a:rPr lang="lv-LV" dirty="0" err="1" smtClean="0"/>
              <a:t>important</a:t>
            </a:r>
            <a:r>
              <a:rPr lang="lv-LV" dirty="0" smtClean="0"/>
              <a:t> </a:t>
            </a:r>
            <a:r>
              <a:rPr lang="lv-LV" dirty="0" err="1" smtClean="0"/>
              <a:t>and</a:t>
            </a:r>
            <a:r>
              <a:rPr lang="lv-LV" dirty="0" smtClean="0"/>
              <a:t> </a:t>
            </a:r>
            <a:r>
              <a:rPr lang="lv-LV" dirty="0" err="1" smtClean="0"/>
              <a:t>mostly</a:t>
            </a:r>
            <a:r>
              <a:rPr lang="lv-LV" dirty="0" smtClean="0"/>
              <a:t> </a:t>
            </a:r>
            <a:r>
              <a:rPr lang="lv-LV" dirty="0" err="1" smtClean="0"/>
              <a:t>necessary</a:t>
            </a:r>
            <a:r>
              <a:rPr lang="lv-LV" dirty="0" smtClean="0"/>
              <a:t> </a:t>
            </a:r>
            <a:r>
              <a:rPr lang="lv-LV" dirty="0" err="1" smtClean="0"/>
              <a:t>buildingblock</a:t>
            </a:r>
            <a:r>
              <a:rPr lang="lv-LV" dirty="0" smtClean="0"/>
              <a:t> </a:t>
            </a:r>
            <a:r>
              <a:rPr lang="lv-LV" dirty="0" err="1" smtClean="0"/>
              <a:t>in</a:t>
            </a:r>
            <a:r>
              <a:rPr lang="lv-LV" dirty="0" smtClean="0"/>
              <a:t> </a:t>
            </a:r>
            <a:r>
              <a:rPr lang="lv-LV" dirty="0" err="1" smtClean="0"/>
              <a:t>the</a:t>
            </a:r>
            <a:r>
              <a:rPr lang="lv-LV" dirty="0" smtClean="0"/>
              <a:t> </a:t>
            </a:r>
            <a:r>
              <a:rPr lang="lv-LV" dirty="0" err="1" smtClean="0"/>
              <a:t>general</a:t>
            </a:r>
            <a:r>
              <a:rPr lang="lv-LV" dirty="0" smtClean="0"/>
              <a:t> </a:t>
            </a:r>
            <a:r>
              <a:rPr lang="lv-LV" dirty="0" err="1" smtClean="0"/>
              <a:t>building</a:t>
            </a:r>
            <a:r>
              <a:rPr lang="lv-LV" dirty="0" smtClean="0"/>
              <a:t> </a:t>
            </a:r>
            <a:r>
              <a:rPr lang="lv-LV" dirty="0" err="1" smtClean="0"/>
              <a:t>of</a:t>
            </a:r>
            <a:r>
              <a:rPr lang="lv-LV" dirty="0" smtClean="0"/>
              <a:t> </a:t>
            </a:r>
            <a:r>
              <a:rPr lang="lv-LV" dirty="0" err="1" smtClean="0"/>
              <a:t>mathematical</a:t>
            </a:r>
            <a:r>
              <a:rPr lang="lv-LV" dirty="0" smtClean="0"/>
              <a:t> </a:t>
            </a:r>
            <a:r>
              <a:rPr lang="lv-LV" dirty="0" err="1" smtClean="0"/>
              <a:t>universe</a:t>
            </a:r>
            <a:r>
              <a:rPr lang="lv-LV" dirty="0" smtClean="0"/>
              <a:t>.</a:t>
            </a:r>
            <a:br>
              <a:rPr lang="lv-LV" dirty="0" smtClean="0"/>
            </a:br>
            <a:r>
              <a:rPr lang="lv-LV" dirty="0" smtClean="0"/>
              <a:t>	</a:t>
            </a:r>
            <a:endParaRPr lang="en-US" dirty="0"/>
          </a:p>
          <a:p>
            <a:pPr lvl="1"/>
            <a:endParaRPr lang="en-US" dirty="0"/>
          </a:p>
        </p:txBody>
      </p:sp>
    </p:spTree>
    <p:extLst>
      <p:ext uri="{BB962C8B-B14F-4D97-AF65-F5344CB8AC3E}">
        <p14:creationId xmlns:p14="http://schemas.microsoft.com/office/powerpoint/2010/main" val="3883691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Where</a:t>
            </a:r>
            <a:r>
              <a:rPr lang="lv-LV" dirty="0" smtClean="0"/>
              <a:t> </a:t>
            </a:r>
            <a:r>
              <a:rPr lang="lv-LV" dirty="0" err="1" smtClean="0"/>
              <a:t>the</a:t>
            </a:r>
            <a:r>
              <a:rPr lang="lv-LV" dirty="0" smtClean="0"/>
              <a:t> </a:t>
            </a:r>
            <a:r>
              <a:rPr lang="lv-LV" dirty="0" err="1" smtClean="0"/>
              <a:t>solutions</a:t>
            </a:r>
            <a:r>
              <a:rPr lang="lv-LV"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lv-LV" dirty="0" err="1" smtClean="0"/>
              <a:t>But</a:t>
            </a:r>
            <a:r>
              <a:rPr lang="lv-LV" dirty="0" smtClean="0"/>
              <a:t>, </a:t>
            </a:r>
            <a:r>
              <a:rPr lang="lv-LV" dirty="0" err="1" smtClean="0"/>
              <a:t>nevertheless</a:t>
            </a:r>
            <a:r>
              <a:rPr lang="lv-LV" dirty="0" smtClean="0"/>
              <a:t> </a:t>
            </a:r>
            <a:r>
              <a:rPr lang="lv-LV" dirty="0" err="1" smtClean="0"/>
              <a:t>we</a:t>
            </a:r>
            <a:r>
              <a:rPr lang="lv-LV" dirty="0" smtClean="0"/>
              <a:t> </a:t>
            </a:r>
            <a:r>
              <a:rPr lang="lv-LV" dirty="0" err="1" smtClean="0"/>
              <a:t>are</a:t>
            </a:r>
            <a:r>
              <a:rPr lang="lv-LV" dirty="0" smtClean="0"/>
              <a:t> </a:t>
            </a:r>
            <a:r>
              <a:rPr lang="lv-LV" dirty="0" err="1" smtClean="0"/>
              <a:t>as</a:t>
            </a:r>
            <a:r>
              <a:rPr lang="lv-LV" dirty="0" smtClean="0"/>
              <a:t> </a:t>
            </a:r>
            <a:r>
              <a:rPr lang="lv-LV" dirty="0" err="1" smtClean="0"/>
              <a:t>if</a:t>
            </a:r>
            <a:r>
              <a:rPr lang="lv-LV" dirty="0" smtClean="0"/>
              <a:t> </a:t>
            </a:r>
            <a:r>
              <a:rPr lang="lv-LV" dirty="0" err="1" smtClean="0"/>
              <a:t>outside</a:t>
            </a:r>
            <a:r>
              <a:rPr lang="lv-LV" dirty="0" smtClean="0"/>
              <a:t> </a:t>
            </a:r>
            <a:r>
              <a:rPr lang="lv-LV" dirty="0" err="1" smtClean="0"/>
              <a:t>of</a:t>
            </a:r>
            <a:r>
              <a:rPr lang="lv-LV" dirty="0" smtClean="0"/>
              <a:t> </a:t>
            </a:r>
            <a:r>
              <a:rPr lang="lv-LV" dirty="0" err="1" smtClean="0"/>
              <a:t>the</a:t>
            </a:r>
            <a:r>
              <a:rPr lang="lv-LV" dirty="0" smtClean="0"/>
              <a:t> </a:t>
            </a:r>
            <a:r>
              <a:rPr lang="lv-LV" dirty="0" err="1" smtClean="0"/>
              <a:t>crucial</a:t>
            </a:r>
            <a:r>
              <a:rPr lang="lv-LV" dirty="0" smtClean="0"/>
              <a:t> </a:t>
            </a:r>
            <a:r>
              <a:rPr lang="lv-LV" dirty="0" err="1" smtClean="0"/>
              <a:t>question</a:t>
            </a:r>
            <a:r>
              <a:rPr lang="lv-LV" dirty="0" smtClean="0"/>
              <a:t>: </a:t>
            </a:r>
            <a:r>
              <a:rPr lang="lv-LV" dirty="0" err="1" smtClean="0"/>
              <a:t>How</a:t>
            </a:r>
            <a:r>
              <a:rPr lang="lv-LV" dirty="0" smtClean="0"/>
              <a:t> </a:t>
            </a:r>
            <a:r>
              <a:rPr lang="lv-LV" dirty="0" err="1" smtClean="0"/>
              <a:t>both</a:t>
            </a:r>
            <a:r>
              <a:rPr lang="lv-LV" dirty="0" smtClean="0"/>
              <a:t> </a:t>
            </a:r>
            <a:r>
              <a:rPr lang="lv-LV" dirty="0" err="1" smtClean="0"/>
              <a:t>things</a:t>
            </a:r>
            <a:r>
              <a:rPr lang="lv-LV" dirty="0" smtClean="0"/>
              <a:t>, </a:t>
            </a:r>
            <a:r>
              <a:rPr lang="lv-LV" dirty="0" err="1" smtClean="0"/>
              <a:t>consciousness</a:t>
            </a:r>
            <a:r>
              <a:rPr lang="lv-LV" dirty="0" smtClean="0"/>
              <a:t> </a:t>
            </a:r>
            <a:r>
              <a:rPr lang="lv-LV" dirty="0" err="1" smtClean="0"/>
              <a:t>and</a:t>
            </a:r>
            <a:r>
              <a:rPr lang="lv-LV" dirty="0" smtClean="0"/>
              <a:t> </a:t>
            </a:r>
            <a:r>
              <a:rPr lang="lv-LV" dirty="0" err="1" smtClean="0"/>
              <a:t>mathematics</a:t>
            </a:r>
            <a:r>
              <a:rPr lang="lv-LV" dirty="0" smtClean="0"/>
              <a:t>, </a:t>
            </a:r>
            <a:r>
              <a:rPr lang="lv-LV" dirty="0" err="1" smtClean="0"/>
              <a:t>might</a:t>
            </a:r>
            <a:r>
              <a:rPr lang="lv-LV" dirty="0" smtClean="0"/>
              <a:t> </a:t>
            </a:r>
            <a:r>
              <a:rPr lang="lv-LV" dirty="0" err="1" smtClean="0"/>
              <a:t>come</a:t>
            </a:r>
            <a:r>
              <a:rPr lang="lv-LV" dirty="0" smtClean="0"/>
              <a:t> </a:t>
            </a:r>
            <a:r>
              <a:rPr lang="lv-LV" dirty="0" err="1" smtClean="0"/>
              <a:t>in</a:t>
            </a:r>
            <a:r>
              <a:rPr lang="lv-LV" dirty="0" smtClean="0"/>
              <a:t> </a:t>
            </a:r>
            <a:r>
              <a:rPr lang="lv-LV" dirty="0" err="1" smtClean="0"/>
              <a:t>touch</a:t>
            </a:r>
            <a:r>
              <a:rPr lang="lv-LV" dirty="0" smtClean="0"/>
              <a:t> (</a:t>
            </a:r>
            <a:r>
              <a:rPr lang="lv-LV" dirty="0" err="1" smtClean="0"/>
              <a:t>or</a:t>
            </a:r>
            <a:r>
              <a:rPr lang="lv-LV" dirty="0" smtClean="0"/>
              <a:t> </a:t>
            </a:r>
            <a:r>
              <a:rPr lang="lv-LV" dirty="0" err="1" smtClean="0"/>
              <a:t>distouched</a:t>
            </a:r>
            <a:r>
              <a:rPr lang="lv-LV" dirty="0" smtClean="0"/>
              <a:t>) </a:t>
            </a:r>
            <a:r>
              <a:rPr lang="lv-LV" dirty="0" err="1" smtClean="0"/>
              <a:t>of</a:t>
            </a:r>
            <a:r>
              <a:rPr lang="lv-LV" dirty="0" smtClean="0"/>
              <a:t> </a:t>
            </a:r>
            <a:r>
              <a:rPr lang="lv-LV" dirty="0" err="1" smtClean="0"/>
              <a:t>each</a:t>
            </a:r>
            <a:r>
              <a:rPr lang="lv-LV" dirty="0" smtClean="0"/>
              <a:t> </a:t>
            </a:r>
            <a:r>
              <a:rPr lang="lv-LV" dirty="0" err="1" smtClean="0"/>
              <a:t>other</a:t>
            </a:r>
            <a:r>
              <a:rPr lang="lv-LV" dirty="0" smtClean="0"/>
              <a:t>, </a:t>
            </a:r>
            <a:r>
              <a:rPr lang="lv-LV" dirty="0" err="1" smtClean="0"/>
              <a:t>if</a:t>
            </a:r>
            <a:r>
              <a:rPr lang="lv-LV" dirty="0" smtClean="0"/>
              <a:t> </a:t>
            </a:r>
            <a:r>
              <a:rPr lang="lv-LV" dirty="0" err="1" smtClean="0"/>
              <a:t>one</a:t>
            </a:r>
            <a:r>
              <a:rPr lang="lv-LV" dirty="0" smtClean="0"/>
              <a:t> </a:t>
            </a:r>
            <a:r>
              <a:rPr lang="lv-LV" dirty="0" err="1" smtClean="0"/>
              <a:t>is</a:t>
            </a:r>
            <a:r>
              <a:rPr lang="lv-LV" dirty="0" smtClean="0"/>
              <a:t> </a:t>
            </a:r>
            <a:r>
              <a:rPr lang="lv-LV" dirty="0" err="1" smtClean="0"/>
              <a:t>on</a:t>
            </a:r>
            <a:r>
              <a:rPr lang="lv-LV" dirty="0" smtClean="0"/>
              <a:t> </a:t>
            </a:r>
            <a:r>
              <a:rPr lang="lv-LV" dirty="0" err="1" smtClean="0"/>
              <a:t>the</a:t>
            </a:r>
            <a:r>
              <a:rPr lang="lv-LV" dirty="0" smtClean="0"/>
              <a:t> </a:t>
            </a:r>
            <a:r>
              <a:rPr lang="lv-LV" dirty="0" err="1" smtClean="0"/>
              <a:t>one</a:t>
            </a:r>
            <a:r>
              <a:rPr lang="lv-LV" dirty="0" smtClean="0"/>
              <a:t> </a:t>
            </a:r>
            <a:r>
              <a:rPr lang="lv-LV" dirty="0" err="1" smtClean="0"/>
              <a:t>side</a:t>
            </a:r>
            <a:r>
              <a:rPr lang="lv-LV" dirty="0" smtClean="0"/>
              <a:t> </a:t>
            </a:r>
            <a:r>
              <a:rPr lang="lv-LV" dirty="0" err="1" smtClean="0"/>
              <a:t>and</a:t>
            </a:r>
            <a:r>
              <a:rPr lang="lv-LV" dirty="0" smtClean="0"/>
              <a:t> </a:t>
            </a:r>
            <a:r>
              <a:rPr lang="lv-LV" dirty="0" err="1" smtClean="0"/>
              <a:t>other</a:t>
            </a:r>
            <a:r>
              <a:rPr lang="lv-LV" dirty="0" smtClean="0"/>
              <a:t> </a:t>
            </a:r>
            <a:r>
              <a:rPr lang="lv-LV" dirty="0" err="1" smtClean="0"/>
              <a:t>on</a:t>
            </a:r>
            <a:r>
              <a:rPr lang="lv-LV" dirty="0" smtClean="0"/>
              <a:t> </a:t>
            </a:r>
            <a:r>
              <a:rPr lang="lv-LV" dirty="0" err="1" smtClean="0"/>
              <a:t>the</a:t>
            </a:r>
            <a:r>
              <a:rPr lang="lv-LV" dirty="0" smtClean="0"/>
              <a:t> </a:t>
            </a:r>
            <a:r>
              <a:rPr lang="lv-LV" dirty="0" err="1" smtClean="0"/>
              <a:t>other</a:t>
            </a:r>
            <a:r>
              <a:rPr lang="lv-LV" dirty="0" smtClean="0"/>
              <a:t> </a:t>
            </a:r>
            <a:r>
              <a:rPr lang="lv-LV" dirty="0" err="1" smtClean="0"/>
              <a:t>side</a:t>
            </a:r>
            <a:r>
              <a:rPr lang="lv-LV" dirty="0" smtClean="0"/>
              <a:t> (</a:t>
            </a:r>
            <a:r>
              <a:rPr lang="lv-LV" dirty="0" err="1" smtClean="0"/>
              <a:t>are</a:t>
            </a:r>
            <a:r>
              <a:rPr lang="lv-LV" dirty="0" smtClean="0"/>
              <a:t> </a:t>
            </a:r>
            <a:r>
              <a:rPr lang="lv-LV" dirty="0" err="1" smtClean="0"/>
              <a:t>they</a:t>
            </a:r>
            <a:r>
              <a:rPr lang="lv-LV" dirty="0" smtClean="0"/>
              <a:t>?) </a:t>
            </a:r>
            <a:r>
              <a:rPr lang="lv-LV" dirty="0" err="1" smtClean="0"/>
              <a:t>in</a:t>
            </a:r>
            <a:r>
              <a:rPr lang="lv-LV" dirty="0" smtClean="0"/>
              <a:t> </a:t>
            </a:r>
            <a:r>
              <a:rPr lang="lv-LV" dirty="0" err="1" smtClean="0"/>
              <a:t>the</a:t>
            </a:r>
            <a:r>
              <a:rPr lang="lv-LV" dirty="0" smtClean="0"/>
              <a:t> </a:t>
            </a:r>
            <a:r>
              <a:rPr lang="lv-LV" dirty="0" err="1" smtClean="0"/>
              <a:t>division</a:t>
            </a:r>
            <a:r>
              <a:rPr lang="lv-LV" dirty="0" smtClean="0"/>
              <a:t> </a:t>
            </a:r>
            <a:r>
              <a:rPr lang="lv-LV" dirty="0" err="1" smtClean="0"/>
              <a:t>of</a:t>
            </a:r>
            <a:r>
              <a:rPr lang="lv-LV" dirty="0" smtClean="0"/>
              <a:t> </a:t>
            </a:r>
            <a:r>
              <a:rPr lang="lv-LV" dirty="0" err="1" smtClean="0"/>
              <a:t>the</a:t>
            </a:r>
            <a:r>
              <a:rPr lang="lv-LV" dirty="0" smtClean="0"/>
              <a:t> </a:t>
            </a:r>
            <a:r>
              <a:rPr lang="lv-LV" dirty="0" err="1" smtClean="0"/>
              <a:t>world</a:t>
            </a:r>
            <a:r>
              <a:rPr lang="lv-LV" dirty="0" smtClean="0"/>
              <a:t> </a:t>
            </a:r>
            <a:r>
              <a:rPr lang="lv-LV" dirty="0" err="1" smtClean="0"/>
              <a:t>into</a:t>
            </a:r>
            <a:r>
              <a:rPr lang="lv-LV" dirty="0" smtClean="0"/>
              <a:t> </a:t>
            </a:r>
            <a:r>
              <a:rPr lang="lv-LV" dirty="0" err="1" smtClean="0"/>
              <a:t>material</a:t>
            </a:r>
            <a:r>
              <a:rPr lang="lv-LV" dirty="0" smtClean="0"/>
              <a:t> </a:t>
            </a:r>
            <a:r>
              <a:rPr lang="lv-LV" dirty="0" err="1" smtClean="0"/>
              <a:t>and</a:t>
            </a:r>
            <a:r>
              <a:rPr lang="lv-LV" dirty="0" smtClean="0"/>
              <a:t> </a:t>
            </a:r>
            <a:r>
              <a:rPr lang="lv-LV" dirty="0" err="1" smtClean="0"/>
              <a:t>cognitive</a:t>
            </a:r>
            <a:r>
              <a:rPr lang="lv-LV" dirty="0"/>
              <a:t> </a:t>
            </a:r>
            <a:r>
              <a:rPr lang="lv-LV" dirty="0" err="1" smtClean="0"/>
              <a:t>existence</a:t>
            </a:r>
            <a:r>
              <a:rPr lang="lv-LV" dirty="0" smtClean="0"/>
              <a:t>?</a:t>
            </a:r>
          </a:p>
          <a:p>
            <a:r>
              <a:rPr lang="en-US" dirty="0"/>
              <a:t>According to traditional views, if mathematics is a product of our consciousness? Then what? So what I suggested is a way to try to "mystify" the truth itself</a:t>
            </a:r>
            <a:r>
              <a:rPr lang="en-US" dirty="0" smtClean="0"/>
              <a:t>?</a:t>
            </a:r>
            <a:endParaRPr lang="lv-LV" dirty="0" smtClean="0"/>
          </a:p>
          <a:p>
            <a:pPr lvl="1"/>
            <a:r>
              <a:rPr lang="en-US" dirty="0" smtClean="0"/>
              <a:t>But </a:t>
            </a:r>
            <a:r>
              <a:rPr lang="en-US" dirty="0"/>
              <a:t>I'm trying to move away from just this simplistic picture of our world, yes, I'm mystifying it</a:t>
            </a:r>
            <a:r>
              <a:rPr lang="en-US" dirty="0" smtClean="0"/>
              <a:t>;</a:t>
            </a:r>
            <a:endParaRPr lang="lv-LV" dirty="0" smtClean="0"/>
          </a:p>
          <a:p>
            <a:pPr lvl="1"/>
            <a:r>
              <a:rPr lang="en-US" dirty="0" smtClean="0"/>
              <a:t>But </a:t>
            </a:r>
            <a:r>
              <a:rPr lang="en-US" dirty="0"/>
              <a:t>I want to do it by asking questions, asking as many questions as possible to try to gain new insights, new perspectives</a:t>
            </a:r>
            <a:r>
              <a:rPr lang="en-US" dirty="0" smtClean="0"/>
              <a:t>;</a:t>
            </a:r>
            <a:endParaRPr lang="lv-LV" dirty="0" smtClean="0"/>
          </a:p>
          <a:p>
            <a:r>
              <a:rPr lang="en-US" dirty="0" smtClean="0"/>
              <a:t>May </a:t>
            </a:r>
            <a:r>
              <a:rPr lang="en-US" dirty="0"/>
              <a:t>the depth of our insights be measured by the depth of our questions</a:t>
            </a:r>
            <a:r>
              <a:rPr lang="en-US" dirty="0" smtClean="0"/>
              <a:t>.</a:t>
            </a:r>
            <a:endParaRPr lang="lv-LV" dirty="0" smtClean="0"/>
          </a:p>
          <a:p>
            <a:pPr lvl="1"/>
            <a:r>
              <a:rPr lang="lv-LV" dirty="0" err="1" smtClean="0"/>
              <a:t>And</a:t>
            </a:r>
            <a:r>
              <a:rPr lang="lv-LV" dirty="0" smtClean="0"/>
              <a:t>, </a:t>
            </a:r>
            <a:r>
              <a:rPr lang="lv-LV" dirty="0" err="1" smtClean="0"/>
              <a:t>today</a:t>
            </a:r>
            <a:r>
              <a:rPr lang="lv-LV" dirty="0" smtClean="0"/>
              <a:t>, </a:t>
            </a:r>
            <a:r>
              <a:rPr lang="lv-LV" dirty="0" err="1" smtClean="0"/>
              <a:t>what</a:t>
            </a:r>
            <a:r>
              <a:rPr lang="lv-LV" dirty="0" smtClean="0"/>
              <a:t> </a:t>
            </a:r>
            <a:r>
              <a:rPr lang="lv-LV" dirty="0" err="1" smtClean="0"/>
              <a:t>might</a:t>
            </a:r>
            <a:r>
              <a:rPr lang="lv-LV" dirty="0" smtClean="0"/>
              <a:t> AI </a:t>
            </a:r>
            <a:r>
              <a:rPr lang="lv-LV" dirty="0" err="1" smtClean="0"/>
              <a:t>and</a:t>
            </a:r>
            <a:r>
              <a:rPr lang="lv-LV" dirty="0" smtClean="0"/>
              <a:t> </a:t>
            </a:r>
            <a:r>
              <a:rPr lang="lv-LV" dirty="0" err="1" smtClean="0"/>
              <a:t>its</a:t>
            </a:r>
            <a:r>
              <a:rPr lang="lv-LV" dirty="0" smtClean="0"/>
              <a:t> </a:t>
            </a:r>
            <a:r>
              <a:rPr lang="lv-LV" dirty="0" err="1" smtClean="0"/>
              <a:t>tools</a:t>
            </a:r>
            <a:r>
              <a:rPr lang="lv-LV" dirty="0" smtClean="0"/>
              <a:t> </a:t>
            </a:r>
            <a:r>
              <a:rPr lang="lv-LV" dirty="0" err="1" smtClean="0"/>
              <a:t>like</a:t>
            </a:r>
            <a:r>
              <a:rPr lang="lv-LV" dirty="0" smtClean="0"/>
              <a:t> </a:t>
            </a:r>
            <a:r>
              <a:rPr lang="lv-LV" dirty="0" err="1" smtClean="0"/>
              <a:t>language</a:t>
            </a:r>
            <a:r>
              <a:rPr lang="lv-LV" dirty="0" smtClean="0"/>
              <a:t> </a:t>
            </a:r>
            <a:r>
              <a:rPr lang="lv-LV" dirty="0" err="1" smtClean="0"/>
              <a:t>models</a:t>
            </a:r>
            <a:r>
              <a:rPr lang="lv-LV" dirty="0" smtClean="0"/>
              <a:t> </a:t>
            </a:r>
            <a:r>
              <a:rPr lang="lv-LV" dirty="0" err="1" smtClean="0"/>
              <a:t>introduce</a:t>
            </a:r>
            <a:r>
              <a:rPr lang="lv-LV" dirty="0" smtClean="0"/>
              <a:t> </a:t>
            </a:r>
            <a:r>
              <a:rPr lang="lv-LV" dirty="0" err="1" smtClean="0"/>
              <a:t>as</a:t>
            </a:r>
            <a:r>
              <a:rPr lang="lv-LV" dirty="0" smtClean="0"/>
              <a:t> </a:t>
            </a:r>
            <a:r>
              <a:rPr lang="lv-LV" dirty="0" err="1" smtClean="0"/>
              <a:t>new</a:t>
            </a:r>
            <a:r>
              <a:rPr lang="lv-LV" dirty="0" smtClean="0"/>
              <a:t> </a:t>
            </a:r>
            <a:r>
              <a:rPr lang="lv-LV" dirty="0" err="1" smtClean="0"/>
              <a:t>cognitive</a:t>
            </a:r>
            <a:r>
              <a:rPr lang="lv-LV" dirty="0" smtClean="0"/>
              <a:t> «</a:t>
            </a:r>
            <a:r>
              <a:rPr lang="lv-LV" dirty="0" err="1" smtClean="0"/>
              <a:t>agents</a:t>
            </a:r>
            <a:r>
              <a:rPr lang="lv-LV" dirty="0" smtClean="0"/>
              <a:t>» </a:t>
            </a:r>
            <a:r>
              <a:rPr lang="lv-LV" dirty="0" err="1" smtClean="0"/>
              <a:t>in</a:t>
            </a:r>
            <a:r>
              <a:rPr lang="lv-LV" dirty="0" smtClean="0"/>
              <a:t> </a:t>
            </a:r>
            <a:r>
              <a:rPr lang="lv-LV" dirty="0" err="1" smtClean="0"/>
              <a:t>our</a:t>
            </a:r>
            <a:r>
              <a:rPr lang="lv-LV" dirty="0" smtClean="0"/>
              <a:t> </a:t>
            </a:r>
            <a:r>
              <a:rPr lang="lv-LV" dirty="0" err="1" smtClean="0"/>
              <a:t>discourse</a:t>
            </a:r>
            <a:r>
              <a:rPr lang="lv-LV" dirty="0" smtClean="0"/>
              <a:t>?</a:t>
            </a:r>
            <a:endParaRPr lang="en-US" dirty="0"/>
          </a:p>
        </p:txBody>
      </p:sp>
    </p:spTree>
    <p:extLst>
      <p:ext uri="{BB962C8B-B14F-4D97-AF65-F5344CB8AC3E}">
        <p14:creationId xmlns:p14="http://schemas.microsoft.com/office/powerpoint/2010/main" val="1775557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What</a:t>
            </a:r>
            <a:r>
              <a:rPr lang="lv-LV" dirty="0" smtClean="0"/>
              <a:t> </a:t>
            </a:r>
            <a:r>
              <a:rPr lang="lv-LV" dirty="0" err="1" smtClean="0"/>
              <a:t>we</a:t>
            </a:r>
            <a:r>
              <a:rPr lang="lv-LV" dirty="0" smtClean="0"/>
              <a:t> </a:t>
            </a:r>
            <a:r>
              <a:rPr lang="lv-LV" dirty="0" err="1" smtClean="0"/>
              <a:t>did</a:t>
            </a:r>
            <a:r>
              <a:rPr lang="lv-LV" dirty="0" smtClean="0"/>
              <a:t> </a:t>
            </a:r>
            <a:r>
              <a:rPr lang="lv-LV" dirty="0" err="1" smtClean="0"/>
              <a:t>in</a:t>
            </a:r>
            <a:r>
              <a:rPr lang="lv-LV" dirty="0" smtClean="0"/>
              <a:t> </a:t>
            </a:r>
            <a:r>
              <a:rPr lang="lv-LV" dirty="0" err="1" smtClean="0"/>
              <a:t>our</a:t>
            </a:r>
            <a:r>
              <a:rPr lang="lv-LV" dirty="0" smtClean="0"/>
              <a:t> </a:t>
            </a:r>
            <a:r>
              <a:rPr lang="lv-LV" dirty="0" err="1" smtClean="0"/>
              <a:t>previous</a:t>
            </a:r>
            <a:r>
              <a:rPr lang="lv-LV" dirty="0" smtClean="0"/>
              <a:t> talk </a:t>
            </a:r>
            <a:r>
              <a:rPr lang="lv-LV" dirty="0" err="1" smtClean="0"/>
              <a:t>about</a:t>
            </a:r>
            <a:r>
              <a:rPr lang="lv-LV" dirty="0" smtClean="0"/>
              <a:t> AI </a:t>
            </a:r>
            <a:r>
              <a:rPr lang="lv-LV" dirty="0" err="1" smtClean="0"/>
              <a:t>language</a:t>
            </a:r>
            <a:r>
              <a:rPr lang="lv-LV" dirty="0" smtClean="0"/>
              <a:t> </a:t>
            </a:r>
            <a:r>
              <a:rPr lang="lv-LV" dirty="0" err="1" smtClean="0"/>
              <a:t>models</a:t>
            </a:r>
            <a:r>
              <a:rPr lang="lv-LV"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lv-LV" dirty="0" err="1" smtClean="0"/>
              <a:t>The</a:t>
            </a:r>
            <a:r>
              <a:rPr lang="lv-LV" dirty="0" smtClean="0"/>
              <a:t> </a:t>
            </a:r>
            <a:r>
              <a:rPr lang="lv-LV" dirty="0" err="1" smtClean="0"/>
              <a:t>title</a:t>
            </a:r>
            <a:r>
              <a:rPr lang="lv-LV" dirty="0" smtClean="0"/>
              <a:t> </a:t>
            </a:r>
            <a:r>
              <a:rPr lang="lv-LV" dirty="0" err="1" smtClean="0"/>
              <a:t>of</a:t>
            </a:r>
            <a:r>
              <a:rPr lang="lv-LV" dirty="0" smtClean="0"/>
              <a:t> </a:t>
            </a:r>
            <a:r>
              <a:rPr lang="lv-LV" dirty="0" err="1" smtClean="0"/>
              <a:t>the</a:t>
            </a:r>
            <a:r>
              <a:rPr lang="lv-LV" dirty="0" smtClean="0"/>
              <a:t> </a:t>
            </a:r>
            <a:r>
              <a:rPr lang="lv-LV" dirty="0" err="1" smtClean="0"/>
              <a:t>report</a:t>
            </a:r>
            <a:r>
              <a:rPr lang="lv-LV" dirty="0" smtClean="0"/>
              <a:t> </a:t>
            </a:r>
            <a:r>
              <a:rPr lang="lv-LV" dirty="0" err="1" smtClean="0"/>
              <a:t>was</a:t>
            </a:r>
            <a:r>
              <a:rPr lang="lv-LV" dirty="0"/>
              <a:t> (</a:t>
            </a:r>
            <a:r>
              <a:rPr lang="lv-LV" dirty="0">
                <a:hlinkClick r:id="rId2"/>
              </a:rPr>
              <a:t>http://scireprints.lu.lv/503</a:t>
            </a:r>
            <a:r>
              <a:rPr lang="lv-LV" dirty="0" smtClean="0">
                <a:hlinkClick r:id="rId2"/>
              </a:rPr>
              <a:t>/</a:t>
            </a:r>
            <a:r>
              <a:rPr lang="lv-LV" dirty="0" smtClean="0"/>
              <a:t>  ): </a:t>
            </a:r>
            <a:r>
              <a:rPr lang="lv-LV" dirty="0" smtClean="0"/>
              <a:t/>
            </a:r>
            <a:br>
              <a:rPr lang="lv-LV" dirty="0" smtClean="0"/>
            </a:br>
            <a:r>
              <a:rPr lang="en-US" dirty="0" smtClean="0"/>
              <a:t>Inside </a:t>
            </a:r>
            <a:r>
              <a:rPr lang="en-US" dirty="0"/>
              <a:t>GPT: What can be done with GPT? The perspective of a mathematician. My perspective</a:t>
            </a:r>
            <a:r>
              <a:rPr lang="en-US" dirty="0" smtClean="0"/>
              <a:t>.</a:t>
            </a:r>
            <a:endParaRPr lang="lv-LV" dirty="0" smtClean="0"/>
          </a:p>
          <a:p>
            <a:pPr lvl="1"/>
            <a:r>
              <a:rPr lang="lv-LV" dirty="0" err="1" smtClean="0"/>
              <a:t>In</a:t>
            </a:r>
            <a:r>
              <a:rPr lang="lv-LV" dirty="0" smtClean="0"/>
              <a:t> </a:t>
            </a:r>
            <a:r>
              <a:rPr lang="lv-LV" dirty="0" err="1" smtClean="0"/>
              <a:t>place</a:t>
            </a:r>
            <a:r>
              <a:rPr lang="lv-LV" dirty="0" smtClean="0"/>
              <a:t> </a:t>
            </a:r>
            <a:r>
              <a:rPr lang="lv-LV" dirty="0" err="1" smtClean="0"/>
              <a:t>of</a:t>
            </a:r>
            <a:r>
              <a:rPr lang="lv-LV" dirty="0" smtClean="0"/>
              <a:t> GPT, </a:t>
            </a:r>
            <a:r>
              <a:rPr lang="lv-LV" dirty="0" err="1" smtClean="0"/>
              <a:t>please</a:t>
            </a:r>
            <a:r>
              <a:rPr lang="lv-LV" dirty="0" smtClean="0"/>
              <a:t>, </a:t>
            </a:r>
            <a:r>
              <a:rPr lang="lv-LV" dirty="0" err="1" smtClean="0"/>
              <a:t>read</a:t>
            </a:r>
            <a:r>
              <a:rPr lang="lv-LV" dirty="0" smtClean="0"/>
              <a:t> AI </a:t>
            </a:r>
            <a:r>
              <a:rPr lang="lv-LV" dirty="0" err="1" smtClean="0"/>
              <a:t>language</a:t>
            </a:r>
            <a:r>
              <a:rPr lang="lv-LV" dirty="0" smtClean="0"/>
              <a:t> </a:t>
            </a:r>
            <a:r>
              <a:rPr lang="lv-LV" dirty="0" err="1" smtClean="0"/>
              <a:t>model</a:t>
            </a:r>
            <a:r>
              <a:rPr lang="lv-LV" dirty="0" smtClean="0"/>
              <a:t>. </a:t>
            </a:r>
            <a:r>
              <a:rPr lang="lv-LV" dirty="0" err="1" smtClean="0"/>
              <a:t>Up</a:t>
            </a:r>
            <a:r>
              <a:rPr lang="lv-LV" dirty="0" smtClean="0"/>
              <a:t> to </a:t>
            </a:r>
            <a:r>
              <a:rPr lang="lv-LV" dirty="0" err="1" smtClean="0"/>
              <a:t>now</a:t>
            </a:r>
            <a:r>
              <a:rPr lang="lv-LV" dirty="0" smtClean="0"/>
              <a:t> I </a:t>
            </a:r>
            <a:r>
              <a:rPr lang="lv-LV" dirty="0" err="1" smtClean="0"/>
              <a:t>use</a:t>
            </a:r>
            <a:r>
              <a:rPr lang="lv-LV" dirty="0" smtClean="0"/>
              <a:t> </a:t>
            </a:r>
            <a:r>
              <a:rPr lang="lv-LV" dirty="0" err="1" smtClean="0"/>
              <a:t>only</a:t>
            </a:r>
            <a:r>
              <a:rPr lang="lv-LV" dirty="0" smtClean="0"/>
              <a:t> GPT3 </a:t>
            </a:r>
            <a:r>
              <a:rPr lang="lv-LV" dirty="0" err="1" smtClean="0"/>
              <a:t>or</a:t>
            </a:r>
            <a:r>
              <a:rPr lang="lv-LV" dirty="0" smtClean="0"/>
              <a:t> GPT3.5, </a:t>
            </a:r>
            <a:r>
              <a:rPr lang="lv-LV" dirty="0" err="1" smtClean="0"/>
              <a:t>but</a:t>
            </a:r>
            <a:r>
              <a:rPr lang="lv-LV" dirty="0" smtClean="0"/>
              <a:t>, </a:t>
            </a:r>
            <a:r>
              <a:rPr lang="lv-LV" dirty="0" err="1" smtClean="0"/>
              <a:t>of</a:t>
            </a:r>
            <a:r>
              <a:rPr lang="lv-LV" dirty="0" smtClean="0"/>
              <a:t> </a:t>
            </a:r>
            <a:r>
              <a:rPr lang="lv-LV" dirty="0" err="1" smtClean="0"/>
              <a:t>course</a:t>
            </a:r>
            <a:r>
              <a:rPr lang="lv-LV" dirty="0" smtClean="0"/>
              <a:t> </a:t>
            </a:r>
            <a:r>
              <a:rPr lang="lv-LV" dirty="0" err="1" smtClean="0"/>
              <a:t>my</a:t>
            </a:r>
            <a:r>
              <a:rPr lang="lv-LV" dirty="0" smtClean="0"/>
              <a:t> </a:t>
            </a:r>
            <a:r>
              <a:rPr lang="lv-LV" dirty="0" err="1" smtClean="0"/>
              <a:t>questions</a:t>
            </a:r>
            <a:r>
              <a:rPr lang="lv-LV" dirty="0" smtClean="0"/>
              <a:t> </a:t>
            </a:r>
            <a:r>
              <a:rPr lang="lv-LV" dirty="0" err="1" smtClean="0"/>
              <a:t>are</a:t>
            </a:r>
            <a:r>
              <a:rPr lang="lv-LV" dirty="0" smtClean="0"/>
              <a:t> </a:t>
            </a:r>
            <a:r>
              <a:rPr lang="lv-LV" dirty="0" err="1" smtClean="0"/>
              <a:t>addressed</a:t>
            </a:r>
            <a:r>
              <a:rPr lang="lv-LV" dirty="0" smtClean="0"/>
              <a:t> </a:t>
            </a:r>
            <a:r>
              <a:rPr lang="lv-LV" dirty="0" err="1" smtClean="0"/>
              <a:t>about</a:t>
            </a:r>
            <a:r>
              <a:rPr lang="lv-LV" dirty="0" smtClean="0"/>
              <a:t> </a:t>
            </a:r>
            <a:r>
              <a:rPr lang="lv-LV" dirty="0" err="1" smtClean="0"/>
              <a:t>the</a:t>
            </a:r>
            <a:r>
              <a:rPr lang="lv-LV" dirty="0" smtClean="0"/>
              <a:t> AI, </a:t>
            </a:r>
            <a:r>
              <a:rPr lang="lv-LV" dirty="0" err="1" smtClean="0"/>
              <a:t>all</a:t>
            </a:r>
            <a:r>
              <a:rPr lang="lv-LV" dirty="0" smtClean="0"/>
              <a:t> AI </a:t>
            </a:r>
            <a:r>
              <a:rPr lang="lv-LV" dirty="0" err="1" smtClean="0"/>
              <a:t>language</a:t>
            </a:r>
            <a:r>
              <a:rPr lang="lv-LV" dirty="0" smtClean="0"/>
              <a:t> </a:t>
            </a:r>
            <a:r>
              <a:rPr lang="lv-LV" dirty="0" err="1" smtClean="0"/>
              <a:t>models</a:t>
            </a:r>
            <a:r>
              <a:rPr lang="lv-LV" dirty="0" smtClean="0"/>
              <a:t>.</a:t>
            </a:r>
          </a:p>
          <a:p>
            <a:r>
              <a:rPr lang="en-US" dirty="0" smtClean="0"/>
              <a:t>But </a:t>
            </a:r>
            <a:r>
              <a:rPr lang="en-US" dirty="0"/>
              <a:t>how far did we get previously</a:t>
            </a:r>
            <a:r>
              <a:rPr lang="en-US" dirty="0" smtClean="0"/>
              <a:t>?</a:t>
            </a:r>
            <a:endParaRPr lang="lv-LV" dirty="0" smtClean="0"/>
          </a:p>
          <a:p>
            <a:r>
              <a:rPr lang="lv-LV" dirty="0" err="1" smtClean="0"/>
              <a:t>Thus</a:t>
            </a:r>
            <a:r>
              <a:rPr lang="lv-LV" dirty="0" smtClean="0"/>
              <a:t>, </a:t>
            </a:r>
            <a:r>
              <a:rPr lang="lv-LV" dirty="0" err="1" smtClean="0"/>
              <a:t>who</a:t>
            </a:r>
            <a:r>
              <a:rPr lang="lv-LV" dirty="0" smtClean="0"/>
              <a:t> </a:t>
            </a:r>
            <a:r>
              <a:rPr lang="lv-LV" dirty="0" err="1" smtClean="0"/>
              <a:t>are</a:t>
            </a:r>
            <a:r>
              <a:rPr lang="lv-LV" dirty="0" smtClean="0"/>
              <a:t> </a:t>
            </a:r>
            <a:r>
              <a:rPr lang="lv-LV" dirty="0" err="1" smtClean="0"/>
              <a:t>we</a:t>
            </a:r>
            <a:r>
              <a:rPr lang="lv-LV" dirty="0" smtClean="0"/>
              <a:t>, </a:t>
            </a:r>
            <a:r>
              <a:rPr lang="lv-LV" dirty="0" err="1" smtClean="0"/>
              <a:t>or</a:t>
            </a:r>
            <a:r>
              <a:rPr lang="lv-LV" dirty="0" smtClean="0"/>
              <a:t> </a:t>
            </a:r>
            <a:r>
              <a:rPr lang="lv-LV" dirty="0" err="1" smtClean="0"/>
              <a:t>me</a:t>
            </a:r>
            <a:r>
              <a:rPr lang="lv-LV" dirty="0" smtClean="0"/>
              <a:t> </a:t>
            </a:r>
            <a:r>
              <a:rPr lang="lv-LV" dirty="0" err="1" smtClean="0"/>
              <a:t>alone</a:t>
            </a:r>
            <a:r>
              <a:rPr lang="lv-LV" dirty="0" smtClean="0"/>
              <a:t> </a:t>
            </a:r>
            <a:r>
              <a:rPr lang="lv-LV" dirty="0" err="1" smtClean="0"/>
              <a:t>before</a:t>
            </a:r>
            <a:r>
              <a:rPr lang="lv-LV" dirty="0" smtClean="0"/>
              <a:t> </a:t>
            </a:r>
            <a:r>
              <a:rPr lang="lv-LV" dirty="0" err="1" smtClean="0"/>
              <a:t>my</a:t>
            </a:r>
            <a:r>
              <a:rPr lang="lv-LV" dirty="0" smtClean="0"/>
              <a:t> AI </a:t>
            </a:r>
            <a:r>
              <a:rPr lang="lv-LV" dirty="0" err="1" smtClean="0"/>
              <a:t>language</a:t>
            </a:r>
            <a:r>
              <a:rPr lang="lv-LV" dirty="0" smtClean="0"/>
              <a:t> </a:t>
            </a:r>
            <a:r>
              <a:rPr lang="lv-LV" dirty="0" err="1" smtClean="0"/>
              <a:t>model</a:t>
            </a:r>
            <a:r>
              <a:rPr lang="lv-LV" dirty="0" smtClean="0"/>
              <a:t>, </a:t>
            </a:r>
            <a:r>
              <a:rPr lang="lv-LV" dirty="0" err="1" smtClean="0"/>
              <a:t>and</a:t>
            </a:r>
            <a:r>
              <a:rPr lang="lv-LV" dirty="0" smtClean="0"/>
              <a:t> </a:t>
            </a:r>
            <a:r>
              <a:rPr lang="lv-LV" dirty="0" err="1" smtClean="0"/>
              <a:t>who</a:t>
            </a:r>
            <a:r>
              <a:rPr lang="lv-LV" dirty="0" smtClean="0"/>
              <a:t> </a:t>
            </a:r>
            <a:r>
              <a:rPr lang="lv-LV" dirty="0" err="1" smtClean="0"/>
              <a:t>are</a:t>
            </a:r>
            <a:r>
              <a:rPr lang="lv-LV" dirty="0" smtClean="0"/>
              <a:t> </a:t>
            </a:r>
            <a:r>
              <a:rPr lang="lv-LV" dirty="0" err="1" smtClean="0"/>
              <a:t>they</a:t>
            </a:r>
            <a:r>
              <a:rPr lang="lv-LV" dirty="0" smtClean="0"/>
              <a:t>, AI </a:t>
            </a:r>
            <a:r>
              <a:rPr lang="lv-LV" dirty="0" err="1" smtClean="0"/>
              <a:t>agents</a:t>
            </a:r>
            <a:r>
              <a:rPr lang="lv-LV" dirty="0" smtClean="0"/>
              <a:t>, AI </a:t>
            </a:r>
            <a:r>
              <a:rPr lang="lv-LV" dirty="0" err="1" smtClean="0"/>
              <a:t>tools</a:t>
            </a:r>
            <a:r>
              <a:rPr lang="lv-LV" dirty="0" smtClean="0"/>
              <a:t>? </a:t>
            </a:r>
            <a:endParaRPr lang="lv-LV" dirty="0"/>
          </a:p>
          <a:p>
            <a:pPr lvl="1"/>
            <a:r>
              <a:rPr lang="lv-LV" dirty="0" err="1" smtClean="0"/>
              <a:t>As</a:t>
            </a:r>
            <a:r>
              <a:rPr lang="lv-LV" dirty="0" smtClean="0"/>
              <a:t> I </a:t>
            </a:r>
            <a:r>
              <a:rPr lang="lv-LV" dirty="0" err="1" smtClean="0"/>
              <a:t>understand</a:t>
            </a:r>
            <a:r>
              <a:rPr lang="lv-LV" dirty="0" smtClean="0"/>
              <a:t> </a:t>
            </a:r>
            <a:r>
              <a:rPr lang="lv-LV" dirty="0" err="1" smtClean="0"/>
              <a:t>general</a:t>
            </a:r>
            <a:r>
              <a:rPr lang="lv-LV" dirty="0" smtClean="0"/>
              <a:t> </a:t>
            </a:r>
            <a:r>
              <a:rPr lang="lv-LV" dirty="0" err="1" smtClean="0"/>
              <a:t>situation</a:t>
            </a:r>
            <a:r>
              <a:rPr lang="lv-LV" dirty="0" smtClean="0"/>
              <a:t> </a:t>
            </a:r>
            <a:r>
              <a:rPr lang="lv-LV" dirty="0" err="1" smtClean="0"/>
              <a:t>in</a:t>
            </a:r>
            <a:r>
              <a:rPr lang="lv-LV" dirty="0" smtClean="0"/>
              <a:t> </a:t>
            </a:r>
            <a:r>
              <a:rPr lang="lv-LV" dirty="0" err="1" smtClean="0"/>
              <a:t>understanding</a:t>
            </a:r>
            <a:r>
              <a:rPr lang="lv-LV" dirty="0" smtClean="0"/>
              <a:t> </a:t>
            </a:r>
            <a:r>
              <a:rPr lang="lv-LV" dirty="0" err="1" smtClean="0"/>
              <a:t>of</a:t>
            </a:r>
            <a:r>
              <a:rPr lang="lv-LV" dirty="0" smtClean="0"/>
              <a:t> AI </a:t>
            </a:r>
            <a:r>
              <a:rPr lang="lv-LV" dirty="0" err="1" smtClean="0"/>
              <a:t>tools</a:t>
            </a:r>
            <a:r>
              <a:rPr lang="lv-LV" dirty="0" smtClean="0"/>
              <a:t> </a:t>
            </a:r>
            <a:r>
              <a:rPr lang="lv-LV" dirty="0" err="1" smtClean="0"/>
              <a:t>can</a:t>
            </a:r>
            <a:r>
              <a:rPr lang="lv-LV" dirty="0" smtClean="0"/>
              <a:t> </a:t>
            </a:r>
            <a:r>
              <a:rPr lang="lv-LV" dirty="0" err="1" smtClean="0"/>
              <a:t>be</a:t>
            </a:r>
            <a:r>
              <a:rPr lang="lv-LV" dirty="0" smtClean="0"/>
              <a:t> </a:t>
            </a:r>
            <a:r>
              <a:rPr lang="lv-LV" dirty="0" err="1" smtClean="0"/>
              <a:t>characterized</a:t>
            </a:r>
            <a:r>
              <a:rPr lang="lv-LV" dirty="0" smtClean="0"/>
              <a:t> </a:t>
            </a:r>
            <a:r>
              <a:rPr lang="lv-LV" dirty="0" err="1" smtClean="0"/>
              <a:t>as</a:t>
            </a:r>
            <a:r>
              <a:rPr lang="lv-LV" dirty="0" smtClean="0"/>
              <a:t> </a:t>
            </a:r>
            <a:r>
              <a:rPr lang="lv-LV" dirty="0" err="1" smtClean="0"/>
              <a:t>follows</a:t>
            </a:r>
            <a:r>
              <a:rPr lang="lv-LV" dirty="0" smtClean="0"/>
              <a:t>, </a:t>
            </a:r>
            <a:r>
              <a:rPr lang="lv-LV" dirty="0" err="1" smtClean="0"/>
              <a:t>ourselves</a:t>
            </a:r>
            <a:r>
              <a:rPr lang="lv-LV" dirty="0" smtClean="0"/>
              <a:t>, </a:t>
            </a:r>
            <a:r>
              <a:rPr lang="lv-LV" dirty="0" err="1" smtClean="0"/>
              <a:t>human</a:t>
            </a:r>
            <a:r>
              <a:rPr lang="lv-LV" dirty="0" smtClean="0"/>
              <a:t> </a:t>
            </a:r>
            <a:r>
              <a:rPr lang="lv-LV" dirty="0" err="1" smtClean="0"/>
              <a:t>beings</a:t>
            </a:r>
            <a:r>
              <a:rPr lang="lv-LV" dirty="0" smtClean="0"/>
              <a:t> </a:t>
            </a:r>
            <a:r>
              <a:rPr lang="lv-LV" dirty="0" err="1" smtClean="0"/>
              <a:t>are</a:t>
            </a:r>
            <a:r>
              <a:rPr lang="lv-LV" dirty="0" smtClean="0"/>
              <a:t> </a:t>
            </a:r>
            <a:r>
              <a:rPr lang="lv-LV" dirty="0" err="1" smtClean="0"/>
              <a:t>many</a:t>
            </a:r>
            <a:r>
              <a:rPr lang="lv-LV" dirty="0" smtClean="0"/>
              <a:t>, </a:t>
            </a:r>
            <a:r>
              <a:rPr lang="lv-LV" dirty="0" err="1" smtClean="0"/>
              <a:t>but</a:t>
            </a:r>
            <a:r>
              <a:rPr lang="lv-LV" dirty="0" smtClean="0"/>
              <a:t> </a:t>
            </a:r>
            <a:r>
              <a:rPr lang="lv-LV" dirty="0" err="1" smtClean="0"/>
              <a:t>artifical</a:t>
            </a:r>
            <a:r>
              <a:rPr lang="lv-LV" dirty="0" smtClean="0"/>
              <a:t> </a:t>
            </a:r>
            <a:r>
              <a:rPr lang="lv-LV" dirty="0" err="1" smtClean="0"/>
              <a:t>consciousness</a:t>
            </a:r>
            <a:r>
              <a:rPr lang="lv-LV" dirty="0" smtClean="0"/>
              <a:t>, AI ‘</a:t>
            </a:r>
            <a:r>
              <a:rPr lang="lv-LV" dirty="0" err="1" smtClean="0"/>
              <a:t>clever</a:t>
            </a:r>
            <a:r>
              <a:rPr lang="lv-LV" dirty="0" smtClean="0"/>
              <a:t>’ </a:t>
            </a:r>
            <a:r>
              <a:rPr lang="lv-LV" dirty="0" err="1" smtClean="0"/>
              <a:t>mashine</a:t>
            </a:r>
            <a:r>
              <a:rPr lang="lv-LV" dirty="0" smtClean="0"/>
              <a:t> </a:t>
            </a:r>
            <a:r>
              <a:rPr lang="lv-LV" dirty="0" err="1" smtClean="0"/>
              <a:t>before</a:t>
            </a:r>
            <a:r>
              <a:rPr lang="lv-LV" dirty="0" smtClean="0"/>
              <a:t> </a:t>
            </a:r>
            <a:r>
              <a:rPr lang="lv-LV" dirty="0" err="1" smtClean="0"/>
              <a:t>us</a:t>
            </a:r>
            <a:r>
              <a:rPr lang="lv-LV" dirty="0" smtClean="0"/>
              <a:t> </a:t>
            </a:r>
            <a:r>
              <a:rPr lang="lv-LV" dirty="0" err="1" smtClean="0"/>
              <a:t>is</a:t>
            </a:r>
            <a:r>
              <a:rPr lang="lv-LV" dirty="0" smtClean="0"/>
              <a:t> </a:t>
            </a:r>
            <a:r>
              <a:rPr lang="lv-LV" dirty="0" err="1" smtClean="0"/>
              <a:t>alone</a:t>
            </a:r>
            <a:r>
              <a:rPr lang="lv-LV" dirty="0" smtClean="0"/>
              <a:t>, </a:t>
            </a:r>
            <a:r>
              <a:rPr lang="lv-LV" dirty="0" err="1" smtClean="0"/>
              <a:t>in</a:t>
            </a:r>
            <a:r>
              <a:rPr lang="lv-LV" dirty="0" smtClean="0"/>
              <a:t> </a:t>
            </a:r>
            <a:r>
              <a:rPr lang="lv-LV" dirty="0" err="1" smtClean="0"/>
              <a:t>some</a:t>
            </a:r>
            <a:r>
              <a:rPr lang="lv-LV" dirty="0" smtClean="0"/>
              <a:t> </a:t>
            </a:r>
            <a:r>
              <a:rPr lang="lv-LV" dirty="0" err="1" smtClean="0"/>
              <a:t>sense</a:t>
            </a:r>
            <a:r>
              <a:rPr lang="lv-LV" dirty="0" smtClean="0"/>
              <a:t>, </a:t>
            </a:r>
            <a:r>
              <a:rPr lang="lv-LV" dirty="0" err="1" smtClean="0"/>
              <a:t>or</a:t>
            </a:r>
            <a:r>
              <a:rPr lang="lv-LV" dirty="0" smtClean="0"/>
              <a:t>, </a:t>
            </a:r>
            <a:r>
              <a:rPr lang="lv-LV" dirty="0" err="1" smtClean="0"/>
              <a:t>if</a:t>
            </a:r>
            <a:r>
              <a:rPr lang="lv-LV" dirty="0" smtClean="0"/>
              <a:t> </a:t>
            </a:r>
            <a:r>
              <a:rPr lang="lv-LV" dirty="0" err="1" smtClean="0"/>
              <a:t>many</a:t>
            </a:r>
            <a:r>
              <a:rPr lang="lv-LV" dirty="0" smtClean="0"/>
              <a:t>, </a:t>
            </a:r>
            <a:r>
              <a:rPr lang="lv-LV" dirty="0" err="1" smtClean="0"/>
              <a:t>then</a:t>
            </a:r>
            <a:r>
              <a:rPr lang="lv-LV" dirty="0" smtClean="0"/>
              <a:t> </a:t>
            </a:r>
            <a:r>
              <a:rPr lang="lv-LV" dirty="0" err="1" smtClean="0"/>
              <a:t>different</a:t>
            </a:r>
            <a:r>
              <a:rPr lang="lv-LV" dirty="0" smtClean="0"/>
              <a:t> </a:t>
            </a:r>
            <a:r>
              <a:rPr lang="lv-LV" dirty="0" err="1" smtClean="0"/>
              <a:t>products</a:t>
            </a:r>
            <a:r>
              <a:rPr lang="lv-LV" dirty="0" smtClean="0"/>
              <a:t> </a:t>
            </a:r>
            <a:r>
              <a:rPr lang="lv-LV" dirty="0" err="1" smtClean="0"/>
              <a:t>of</a:t>
            </a:r>
            <a:r>
              <a:rPr lang="lv-LV" dirty="0" smtClean="0"/>
              <a:t> </a:t>
            </a:r>
            <a:r>
              <a:rPr lang="lv-LV" dirty="0" err="1" smtClean="0"/>
              <a:t>different</a:t>
            </a:r>
            <a:r>
              <a:rPr lang="lv-LV" dirty="0" smtClean="0"/>
              <a:t> </a:t>
            </a:r>
            <a:r>
              <a:rPr lang="lv-LV" dirty="0" err="1" smtClean="0"/>
              <a:t>companies</a:t>
            </a:r>
            <a:r>
              <a:rPr lang="lv-LV" dirty="0" smtClean="0"/>
              <a:t>, </a:t>
            </a:r>
            <a:r>
              <a:rPr lang="lv-LV" dirty="0" err="1" smtClean="0"/>
              <a:t>and</a:t>
            </a:r>
            <a:r>
              <a:rPr lang="lv-LV" dirty="0" smtClean="0"/>
              <a:t> </a:t>
            </a:r>
            <a:r>
              <a:rPr lang="lv-LV" dirty="0" err="1" smtClean="0"/>
              <a:t>so</a:t>
            </a:r>
            <a:r>
              <a:rPr lang="lv-LV" dirty="0" smtClean="0"/>
              <a:t> </a:t>
            </a:r>
            <a:r>
              <a:rPr lang="lv-LV" dirty="0" err="1" smtClean="0"/>
              <a:t>on</a:t>
            </a:r>
            <a:r>
              <a:rPr lang="lv-LV" dirty="0" smtClean="0"/>
              <a:t>.</a:t>
            </a:r>
          </a:p>
          <a:p>
            <a:pPr lvl="1"/>
            <a:r>
              <a:rPr lang="lv-LV" dirty="0" err="1" smtClean="0"/>
              <a:t>Now</a:t>
            </a:r>
            <a:r>
              <a:rPr lang="lv-LV" dirty="0" smtClean="0"/>
              <a:t> I </a:t>
            </a:r>
            <a:r>
              <a:rPr lang="lv-LV" dirty="0" err="1" smtClean="0"/>
              <a:t>made</a:t>
            </a:r>
            <a:r>
              <a:rPr lang="lv-LV" dirty="0" smtClean="0"/>
              <a:t> </a:t>
            </a:r>
            <a:r>
              <a:rPr lang="lv-LV" dirty="0" err="1" smtClean="0"/>
              <a:t>change</a:t>
            </a:r>
            <a:r>
              <a:rPr lang="lv-LV" dirty="0" smtClean="0"/>
              <a:t> </a:t>
            </a:r>
            <a:r>
              <a:rPr lang="lv-LV" dirty="0" err="1" smtClean="0"/>
              <a:t>in</a:t>
            </a:r>
            <a:r>
              <a:rPr lang="lv-LV" dirty="0" smtClean="0"/>
              <a:t> </a:t>
            </a:r>
            <a:r>
              <a:rPr lang="lv-LV" dirty="0" err="1" smtClean="0"/>
              <a:t>this</a:t>
            </a:r>
            <a:r>
              <a:rPr lang="lv-LV" dirty="0" smtClean="0"/>
              <a:t> </a:t>
            </a:r>
            <a:r>
              <a:rPr lang="lv-LV" dirty="0" err="1" smtClean="0"/>
              <a:t>arrangement</a:t>
            </a:r>
            <a:r>
              <a:rPr lang="lv-LV" dirty="0" smtClean="0"/>
              <a:t>, </a:t>
            </a:r>
            <a:r>
              <a:rPr lang="lv-LV" dirty="0" err="1" smtClean="0"/>
              <a:t>saying</a:t>
            </a:r>
            <a:r>
              <a:rPr lang="lv-LV" dirty="0" smtClean="0"/>
              <a:t>, </a:t>
            </a:r>
            <a:r>
              <a:rPr lang="lv-LV" dirty="0" err="1" smtClean="0"/>
              <a:t>from</a:t>
            </a:r>
            <a:r>
              <a:rPr lang="lv-LV" dirty="0" smtClean="0"/>
              <a:t> </a:t>
            </a:r>
            <a:r>
              <a:rPr lang="lv-LV" dirty="0" err="1" smtClean="0"/>
              <a:t>side</a:t>
            </a:r>
            <a:r>
              <a:rPr lang="lv-LV" dirty="0" smtClean="0"/>
              <a:t> </a:t>
            </a:r>
            <a:r>
              <a:rPr lang="lv-LV" dirty="0" err="1" smtClean="0"/>
              <a:t>of</a:t>
            </a:r>
            <a:r>
              <a:rPr lang="lv-LV" dirty="0" smtClean="0"/>
              <a:t> </a:t>
            </a:r>
            <a:r>
              <a:rPr lang="lv-LV" dirty="0" err="1" smtClean="0"/>
              <a:t>human</a:t>
            </a:r>
            <a:r>
              <a:rPr lang="lv-LV" dirty="0" smtClean="0"/>
              <a:t> </a:t>
            </a:r>
            <a:r>
              <a:rPr lang="lv-LV" dirty="0" err="1" smtClean="0"/>
              <a:t>being</a:t>
            </a:r>
            <a:r>
              <a:rPr lang="lv-LV" dirty="0" smtClean="0"/>
              <a:t> </a:t>
            </a:r>
            <a:r>
              <a:rPr lang="lv-LV" dirty="0" err="1" smtClean="0"/>
              <a:t>there</a:t>
            </a:r>
            <a:r>
              <a:rPr lang="lv-LV" dirty="0" smtClean="0"/>
              <a:t> </a:t>
            </a:r>
            <a:r>
              <a:rPr lang="lv-LV" dirty="0" err="1" smtClean="0"/>
              <a:t>actually</a:t>
            </a:r>
            <a:r>
              <a:rPr lang="lv-LV" dirty="0" smtClean="0"/>
              <a:t> </a:t>
            </a:r>
            <a:r>
              <a:rPr lang="lv-LV" dirty="0" err="1" smtClean="0"/>
              <a:t>is</a:t>
            </a:r>
            <a:r>
              <a:rPr lang="lv-LV" dirty="0" smtClean="0"/>
              <a:t> </a:t>
            </a:r>
            <a:r>
              <a:rPr lang="lv-LV" dirty="0" err="1" smtClean="0"/>
              <a:t>one</a:t>
            </a:r>
            <a:r>
              <a:rPr lang="lv-LV" dirty="0" smtClean="0"/>
              <a:t> </a:t>
            </a:r>
            <a:r>
              <a:rPr lang="lv-LV" dirty="0" err="1" smtClean="0"/>
              <a:t>person</a:t>
            </a:r>
            <a:r>
              <a:rPr lang="lv-LV" dirty="0" smtClean="0"/>
              <a:t>, </a:t>
            </a:r>
            <a:r>
              <a:rPr lang="lv-LV" dirty="0" err="1" smtClean="0"/>
              <a:t>its</a:t>
            </a:r>
            <a:r>
              <a:rPr lang="lv-LV" dirty="0" smtClean="0"/>
              <a:t> </a:t>
            </a:r>
            <a:r>
              <a:rPr lang="lv-LV" dirty="0" err="1" smtClean="0"/>
              <a:t>me</a:t>
            </a:r>
            <a:r>
              <a:rPr lang="lv-LV" dirty="0" smtClean="0"/>
              <a:t>, </a:t>
            </a:r>
            <a:r>
              <a:rPr lang="lv-LV" dirty="0" err="1" smtClean="0"/>
              <a:t>or</a:t>
            </a:r>
            <a:r>
              <a:rPr lang="lv-LV" dirty="0" smtClean="0"/>
              <a:t>, </a:t>
            </a:r>
            <a:r>
              <a:rPr lang="lv-LV" dirty="0" err="1" smtClean="0"/>
              <a:t>well</a:t>
            </a:r>
            <a:r>
              <a:rPr lang="lv-LV" dirty="0" smtClean="0"/>
              <a:t>, </a:t>
            </a:r>
            <a:r>
              <a:rPr lang="lv-LV" dirty="0" err="1" smtClean="0"/>
              <a:t>say</a:t>
            </a:r>
            <a:r>
              <a:rPr lang="lv-LV" dirty="0" smtClean="0"/>
              <a:t>, </a:t>
            </a:r>
            <a:r>
              <a:rPr lang="lv-LV" dirty="0" err="1" smtClean="0"/>
              <a:t>other</a:t>
            </a:r>
            <a:r>
              <a:rPr lang="lv-LV" dirty="0" smtClean="0"/>
              <a:t> </a:t>
            </a:r>
            <a:r>
              <a:rPr lang="lv-LV" dirty="0" err="1" smtClean="0"/>
              <a:t>scientist</a:t>
            </a:r>
            <a:r>
              <a:rPr lang="lv-LV" dirty="0" smtClean="0"/>
              <a:t>, </a:t>
            </a:r>
            <a:r>
              <a:rPr lang="lv-LV" dirty="0" err="1" smtClean="0"/>
              <a:t>but</a:t>
            </a:r>
            <a:r>
              <a:rPr lang="lv-LV" dirty="0" smtClean="0"/>
              <a:t> </a:t>
            </a:r>
            <a:r>
              <a:rPr lang="lv-LV" dirty="0" err="1" smtClean="0"/>
              <a:t>nevertheless</a:t>
            </a:r>
            <a:r>
              <a:rPr lang="lv-LV" dirty="0" smtClean="0"/>
              <a:t>, </a:t>
            </a:r>
            <a:r>
              <a:rPr lang="lv-LV" dirty="0" err="1" smtClean="0"/>
              <a:t>in</a:t>
            </a:r>
            <a:r>
              <a:rPr lang="lv-LV" dirty="0" smtClean="0"/>
              <a:t> </a:t>
            </a:r>
            <a:r>
              <a:rPr lang="lv-LV" dirty="0" err="1" smtClean="0"/>
              <a:t>his</a:t>
            </a:r>
            <a:r>
              <a:rPr lang="lv-LV" dirty="0" smtClean="0"/>
              <a:t> </a:t>
            </a:r>
            <a:r>
              <a:rPr lang="lv-LV" dirty="0" err="1" smtClean="0"/>
              <a:t>inner</a:t>
            </a:r>
            <a:r>
              <a:rPr lang="lv-LV" dirty="0" smtClean="0"/>
              <a:t> </a:t>
            </a:r>
            <a:r>
              <a:rPr lang="lv-LV" dirty="0" err="1" smtClean="0"/>
              <a:t>world</a:t>
            </a:r>
            <a:r>
              <a:rPr lang="lv-LV" dirty="0" smtClean="0"/>
              <a:t> </a:t>
            </a:r>
            <a:r>
              <a:rPr lang="lv-LV" dirty="0" err="1" smtClean="0"/>
              <a:t>he</a:t>
            </a:r>
            <a:r>
              <a:rPr lang="lv-LV" dirty="0" smtClean="0"/>
              <a:t> </a:t>
            </a:r>
            <a:r>
              <a:rPr lang="lv-LV" dirty="0" err="1" smtClean="0"/>
              <a:t>is</a:t>
            </a:r>
            <a:r>
              <a:rPr lang="lv-LV" dirty="0" smtClean="0"/>
              <a:t> «</a:t>
            </a:r>
            <a:r>
              <a:rPr lang="lv-LV" dirty="0" err="1" smtClean="0"/>
              <a:t>alone</a:t>
            </a:r>
            <a:r>
              <a:rPr lang="lv-LV" dirty="0" smtClean="0"/>
              <a:t> </a:t>
            </a:r>
            <a:r>
              <a:rPr lang="lv-LV" dirty="0" err="1" smtClean="0"/>
              <a:t>before</a:t>
            </a:r>
            <a:r>
              <a:rPr lang="lv-LV" dirty="0" smtClean="0"/>
              <a:t> </a:t>
            </a:r>
            <a:r>
              <a:rPr lang="lv-LV" dirty="0" err="1" smtClean="0"/>
              <a:t>actual</a:t>
            </a:r>
            <a:r>
              <a:rPr lang="lv-LV" dirty="0" smtClean="0"/>
              <a:t> AI </a:t>
            </a:r>
            <a:r>
              <a:rPr lang="lv-LV" dirty="0" err="1" smtClean="0"/>
              <a:t>agent</a:t>
            </a:r>
            <a:r>
              <a:rPr lang="lv-LV" dirty="0" smtClean="0"/>
              <a:t>». </a:t>
            </a:r>
          </a:p>
          <a:p>
            <a:pPr lvl="1"/>
            <a:r>
              <a:rPr lang="lv-LV" dirty="0" err="1" smtClean="0"/>
              <a:t>But</a:t>
            </a:r>
            <a:r>
              <a:rPr lang="lv-LV" dirty="0" smtClean="0"/>
              <a:t>, </a:t>
            </a:r>
            <a:r>
              <a:rPr lang="lv-LV" dirty="0" err="1" smtClean="0"/>
              <a:t>going</a:t>
            </a:r>
            <a:r>
              <a:rPr lang="lv-LV" dirty="0" smtClean="0"/>
              <a:t> </a:t>
            </a:r>
            <a:r>
              <a:rPr lang="lv-LV" dirty="0" err="1" smtClean="0"/>
              <a:t>further</a:t>
            </a:r>
            <a:r>
              <a:rPr lang="lv-LV" dirty="0" smtClean="0"/>
              <a:t>, </a:t>
            </a:r>
            <a:r>
              <a:rPr lang="lv-LV" dirty="0" err="1" smtClean="0"/>
              <a:t>we</a:t>
            </a:r>
            <a:r>
              <a:rPr lang="lv-LV" dirty="0" smtClean="0"/>
              <a:t> </a:t>
            </a:r>
            <a:r>
              <a:rPr lang="lv-LV" dirty="0" err="1" smtClean="0"/>
              <a:t>may</a:t>
            </a:r>
            <a:r>
              <a:rPr lang="lv-LV" dirty="0" smtClean="0"/>
              <a:t> even </a:t>
            </a:r>
            <a:r>
              <a:rPr lang="lv-LV" dirty="0" err="1" smtClean="0"/>
              <a:t>say</a:t>
            </a:r>
            <a:r>
              <a:rPr lang="lv-LV" dirty="0" smtClean="0"/>
              <a:t> </a:t>
            </a:r>
            <a:r>
              <a:rPr lang="lv-LV" dirty="0" err="1" smtClean="0"/>
              <a:t>that</a:t>
            </a:r>
            <a:r>
              <a:rPr lang="lv-LV" dirty="0" smtClean="0"/>
              <a:t> AI </a:t>
            </a:r>
            <a:r>
              <a:rPr lang="lv-LV" dirty="0" err="1" smtClean="0"/>
              <a:t>machine</a:t>
            </a:r>
            <a:r>
              <a:rPr lang="lv-LV" dirty="0" smtClean="0"/>
              <a:t> </a:t>
            </a:r>
            <a:r>
              <a:rPr lang="lv-LV" dirty="0" err="1" smtClean="0"/>
              <a:t>before</a:t>
            </a:r>
            <a:r>
              <a:rPr lang="lv-LV" dirty="0" smtClean="0"/>
              <a:t> </a:t>
            </a:r>
            <a:r>
              <a:rPr lang="lv-LV" dirty="0" err="1" smtClean="0"/>
              <a:t>us</a:t>
            </a:r>
            <a:r>
              <a:rPr lang="lv-LV" dirty="0" smtClean="0"/>
              <a:t> </a:t>
            </a:r>
            <a:r>
              <a:rPr lang="lv-LV" dirty="0" err="1" smtClean="0"/>
              <a:t>is</a:t>
            </a:r>
            <a:r>
              <a:rPr lang="lv-LV" dirty="0" smtClean="0"/>
              <a:t> </a:t>
            </a:r>
            <a:r>
              <a:rPr lang="lv-LV" dirty="0" err="1" smtClean="0"/>
              <a:t>not</a:t>
            </a:r>
            <a:r>
              <a:rPr lang="lv-LV" dirty="0" smtClean="0"/>
              <a:t> </a:t>
            </a:r>
            <a:r>
              <a:rPr lang="lv-LV" dirty="0" err="1" smtClean="0"/>
              <a:t>something</a:t>
            </a:r>
            <a:r>
              <a:rPr lang="lv-LV" dirty="0" smtClean="0"/>
              <a:t> ‘</a:t>
            </a:r>
            <a:r>
              <a:rPr lang="lv-LV" dirty="0" err="1" smtClean="0"/>
              <a:t>alone</a:t>
            </a:r>
            <a:r>
              <a:rPr lang="lv-LV" dirty="0" smtClean="0"/>
              <a:t>’ </a:t>
            </a:r>
            <a:r>
              <a:rPr lang="lv-LV" dirty="0" err="1" smtClean="0"/>
              <a:t>but</a:t>
            </a:r>
            <a:r>
              <a:rPr lang="lv-LV" dirty="0" smtClean="0"/>
              <a:t> </a:t>
            </a:r>
            <a:r>
              <a:rPr lang="lv-LV" dirty="0" err="1" smtClean="0"/>
              <a:t>much</a:t>
            </a:r>
            <a:r>
              <a:rPr lang="lv-LV" dirty="0" smtClean="0"/>
              <a:t> </a:t>
            </a:r>
            <a:r>
              <a:rPr lang="lv-LV" dirty="0" err="1" smtClean="0"/>
              <a:t>more</a:t>
            </a:r>
            <a:r>
              <a:rPr lang="lv-LV" dirty="0" smtClean="0"/>
              <a:t> </a:t>
            </a:r>
            <a:r>
              <a:rPr lang="lv-LV" dirty="0" err="1" smtClean="0"/>
              <a:t>like</a:t>
            </a:r>
            <a:r>
              <a:rPr lang="lv-LV" dirty="0" smtClean="0"/>
              <a:t> </a:t>
            </a:r>
            <a:r>
              <a:rPr lang="lv-LV" dirty="0" err="1" smtClean="0"/>
              <a:t>as</a:t>
            </a:r>
            <a:r>
              <a:rPr lang="lv-LV" dirty="0" smtClean="0"/>
              <a:t> </a:t>
            </a:r>
            <a:r>
              <a:rPr lang="lv-LV" dirty="0" err="1" smtClean="0"/>
              <a:t>something</a:t>
            </a:r>
            <a:r>
              <a:rPr lang="lv-LV" dirty="0" smtClean="0"/>
              <a:t> </a:t>
            </a:r>
            <a:r>
              <a:rPr lang="lv-LV" dirty="0" err="1" smtClean="0"/>
              <a:t>multipe</a:t>
            </a:r>
            <a:r>
              <a:rPr lang="lv-LV" dirty="0" smtClean="0"/>
              <a:t>, it </a:t>
            </a:r>
            <a:r>
              <a:rPr lang="lv-LV" dirty="0" err="1" smtClean="0"/>
              <a:t>has</a:t>
            </a:r>
            <a:r>
              <a:rPr lang="lv-LV" dirty="0" smtClean="0"/>
              <a:t> </a:t>
            </a:r>
            <a:r>
              <a:rPr lang="lv-LV" dirty="0" err="1" smtClean="0"/>
              <a:t>different</a:t>
            </a:r>
            <a:r>
              <a:rPr lang="lv-LV" dirty="0" smtClean="0"/>
              <a:t> </a:t>
            </a:r>
            <a:r>
              <a:rPr lang="lv-LV" dirty="0" err="1" smtClean="0"/>
              <a:t>threads</a:t>
            </a:r>
            <a:r>
              <a:rPr lang="lv-LV" dirty="0" smtClean="0"/>
              <a:t>, </a:t>
            </a:r>
            <a:r>
              <a:rPr lang="lv-LV" dirty="0" err="1" smtClean="0"/>
              <a:t>how</a:t>
            </a:r>
            <a:r>
              <a:rPr lang="lv-LV" dirty="0" smtClean="0"/>
              <a:t> </a:t>
            </a:r>
            <a:r>
              <a:rPr lang="lv-LV" dirty="0" err="1" smtClean="0"/>
              <a:t>we</a:t>
            </a:r>
            <a:r>
              <a:rPr lang="lv-LV" dirty="0" smtClean="0"/>
              <a:t> </a:t>
            </a:r>
            <a:r>
              <a:rPr lang="lv-LV" dirty="0" err="1" smtClean="0"/>
              <a:t>see</a:t>
            </a:r>
            <a:r>
              <a:rPr lang="lv-LV" dirty="0" smtClean="0"/>
              <a:t> it </a:t>
            </a:r>
            <a:r>
              <a:rPr lang="lv-LV" dirty="0" err="1" smtClean="0"/>
              <a:t>today</a:t>
            </a:r>
            <a:r>
              <a:rPr lang="lv-LV" dirty="0" smtClean="0"/>
              <a:t>, </a:t>
            </a:r>
            <a:r>
              <a:rPr lang="lv-LV" dirty="0" err="1" smtClean="0"/>
              <a:t>but</a:t>
            </a:r>
            <a:r>
              <a:rPr lang="lv-LV" dirty="0" smtClean="0"/>
              <a:t> </a:t>
            </a:r>
            <a:r>
              <a:rPr lang="lv-LV" dirty="0" err="1" smtClean="0"/>
              <a:t>in</a:t>
            </a:r>
            <a:r>
              <a:rPr lang="lv-LV" dirty="0" smtClean="0"/>
              <a:t> </a:t>
            </a:r>
            <a:r>
              <a:rPr lang="lv-LV" dirty="0" err="1" smtClean="0"/>
              <a:t>future</a:t>
            </a:r>
            <a:r>
              <a:rPr lang="lv-LV" dirty="0" smtClean="0"/>
              <a:t> </a:t>
            </a:r>
            <a:r>
              <a:rPr lang="lv-LV" dirty="0" err="1" smtClean="0"/>
              <a:t>we</a:t>
            </a:r>
            <a:r>
              <a:rPr lang="lv-LV" dirty="0" smtClean="0"/>
              <a:t> </a:t>
            </a:r>
            <a:r>
              <a:rPr lang="lv-LV" dirty="0" err="1" smtClean="0"/>
              <a:t>might</a:t>
            </a:r>
            <a:r>
              <a:rPr lang="lv-LV" dirty="0" smtClean="0"/>
              <a:t> </a:t>
            </a:r>
            <a:r>
              <a:rPr lang="lv-LV" dirty="0" err="1" smtClean="0"/>
              <a:t>see</a:t>
            </a:r>
            <a:r>
              <a:rPr lang="lv-LV" dirty="0" smtClean="0"/>
              <a:t> AI </a:t>
            </a:r>
            <a:r>
              <a:rPr lang="lv-LV" dirty="0" err="1" smtClean="0"/>
              <a:t>already</a:t>
            </a:r>
            <a:r>
              <a:rPr lang="lv-LV" dirty="0" smtClean="0"/>
              <a:t> </a:t>
            </a:r>
            <a:r>
              <a:rPr lang="lv-LV" dirty="0" err="1" smtClean="0"/>
              <a:t>as</a:t>
            </a:r>
            <a:r>
              <a:rPr lang="lv-LV" dirty="0" smtClean="0"/>
              <a:t> </a:t>
            </a:r>
            <a:r>
              <a:rPr lang="lv-LV" dirty="0" err="1" smtClean="0"/>
              <a:t>something</a:t>
            </a:r>
            <a:r>
              <a:rPr lang="lv-LV" dirty="0"/>
              <a:t> </a:t>
            </a:r>
            <a:r>
              <a:rPr lang="lv-LV" dirty="0" err="1" smtClean="0"/>
              <a:t>like</a:t>
            </a:r>
            <a:r>
              <a:rPr lang="lv-LV" dirty="0" smtClean="0"/>
              <a:t> </a:t>
            </a:r>
            <a:r>
              <a:rPr lang="lv-LV" dirty="0" err="1" smtClean="0"/>
              <a:t>multimachine</a:t>
            </a:r>
            <a:r>
              <a:rPr lang="lv-LV" dirty="0" smtClean="0"/>
              <a:t>. </a:t>
            </a:r>
            <a:endParaRPr lang="en-US" dirty="0"/>
          </a:p>
        </p:txBody>
      </p:sp>
    </p:spTree>
    <p:extLst>
      <p:ext uri="{BB962C8B-B14F-4D97-AF65-F5344CB8AC3E}">
        <p14:creationId xmlns:p14="http://schemas.microsoft.com/office/powerpoint/2010/main" val="3170382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endParaRPr lang="lv-LV" dirty="0" smtClean="0"/>
          </a:p>
          <a:p>
            <a:r>
              <a:rPr lang="en-US" dirty="0" err="1"/>
              <a:t>Nosce</a:t>
            </a:r>
            <a:r>
              <a:rPr lang="en-US" dirty="0"/>
              <a:t> </a:t>
            </a:r>
            <a:r>
              <a:rPr lang="en-US" dirty="0" err="1"/>
              <a:t>te</a:t>
            </a:r>
            <a:r>
              <a:rPr lang="en-US" dirty="0"/>
              <a:t> </a:t>
            </a:r>
            <a:r>
              <a:rPr lang="en-US" dirty="0" smtClean="0"/>
              <a:t>ipsum</a:t>
            </a:r>
            <a:r>
              <a:rPr lang="lv-LV" dirty="0" smtClean="0"/>
              <a:t> </a:t>
            </a:r>
            <a:r>
              <a:rPr lang="en-US" dirty="0"/>
              <a:t>(</a:t>
            </a:r>
            <a:r>
              <a:rPr lang="en-US" dirty="0" err="1">
                <a:hlinkClick r:id="rId2" tooltip="Graece"/>
              </a:rPr>
              <a:t>Graece</a:t>
            </a:r>
            <a:r>
              <a:rPr lang="en-US" dirty="0"/>
              <a:t>: </a:t>
            </a:r>
            <a:r>
              <a:rPr lang="el-GR" dirty="0"/>
              <a:t>γνῶθι σεαυτόν </a:t>
            </a:r>
            <a:r>
              <a:rPr lang="lv-LV" dirty="0" err="1" smtClean="0"/>
              <a:t>or</a:t>
            </a:r>
            <a:r>
              <a:rPr lang="en-US" dirty="0" smtClean="0"/>
              <a:t> </a:t>
            </a:r>
            <a:r>
              <a:rPr lang="el-GR" dirty="0"/>
              <a:t>γνῶθι σαυτόν)</a:t>
            </a:r>
            <a:r>
              <a:rPr lang="lv-LV" dirty="0" smtClean="0"/>
              <a:t>, </a:t>
            </a:r>
            <a:r>
              <a:rPr lang="lv-LV" dirty="0" smtClean="0">
                <a:hlinkClick r:id="rId3"/>
              </a:rPr>
              <a:t>https</a:t>
            </a:r>
            <a:r>
              <a:rPr lang="lv-LV" dirty="0">
                <a:hlinkClick r:id="rId3"/>
              </a:rPr>
              <a:t>://</a:t>
            </a:r>
            <a:r>
              <a:rPr lang="lv-LV" dirty="0" smtClean="0">
                <a:hlinkClick r:id="rId3"/>
              </a:rPr>
              <a:t>la.wikipedia.org/wiki/Nosce_te_ipsum</a:t>
            </a:r>
            <a:endParaRPr lang="lv-LV" dirty="0" smtClean="0"/>
          </a:p>
          <a:p>
            <a:r>
              <a:rPr lang="lv-LV" dirty="0" smtClean="0"/>
              <a:t>Steven </a:t>
            </a:r>
            <a:r>
              <a:rPr lang="lv-LV" dirty="0" err="1" smtClean="0"/>
              <a:t>Hawking</a:t>
            </a:r>
            <a:r>
              <a:rPr lang="lv-LV" dirty="0" smtClean="0"/>
              <a:t>, God </a:t>
            </a:r>
            <a:r>
              <a:rPr lang="lv-LV" dirty="0" err="1" smtClean="0"/>
              <a:t>created</a:t>
            </a:r>
            <a:r>
              <a:rPr lang="lv-LV" dirty="0" smtClean="0"/>
              <a:t> </a:t>
            </a:r>
            <a:r>
              <a:rPr lang="lv-LV" dirty="0" err="1" smtClean="0"/>
              <a:t>integers</a:t>
            </a:r>
            <a:r>
              <a:rPr lang="lv-LV" dirty="0" smtClean="0"/>
              <a:t>, </a:t>
            </a:r>
            <a:r>
              <a:rPr lang="lv-LV" dirty="0">
                <a:hlinkClick r:id="rId4"/>
              </a:rPr>
              <a:t>https://www.amazon.com/God-Created-Integers-Mathematical-Breakthroughs/dp/0762430044</a:t>
            </a:r>
            <a:r>
              <a:rPr lang="lv-LV" dirty="0"/>
              <a:t> </a:t>
            </a:r>
          </a:p>
          <a:p>
            <a:pPr lvl="1"/>
            <a:r>
              <a:rPr lang="lv-LV" dirty="0" err="1"/>
              <a:t>In</a:t>
            </a:r>
            <a:r>
              <a:rPr lang="lv-LV" dirty="0"/>
              <a:t> </a:t>
            </a:r>
            <a:r>
              <a:rPr lang="lv-LV" dirty="0" err="1" smtClean="0"/>
              <a:t>Russian</a:t>
            </a:r>
            <a:r>
              <a:rPr lang="lv-LV" dirty="0" smtClean="0"/>
              <a:t>,</a:t>
            </a:r>
            <a:endParaRPr lang="lv-LV" dirty="0"/>
          </a:p>
          <a:p>
            <a:pPr marL="457200" lvl="1" indent="0">
              <a:buNone/>
            </a:pPr>
            <a:r>
              <a:rPr lang="lv-LV" dirty="0" smtClean="0">
                <a:hlinkClick r:id="rId5"/>
              </a:rPr>
              <a:t>https</a:t>
            </a:r>
            <a:r>
              <a:rPr lang="lv-LV" dirty="0">
                <a:hlinkClick r:id="rId5"/>
              </a:rPr>
              <a:t>://www.ozon.ru/product/bog-sozdal-tselye-chisla-matematicheskie-otkrytiya-izmenivshie-istoriyu-hoking-stiven-530404083/?oos_search=false&amp;sh=3LR9MvQGuw</a:t>
            </a:r>
            <a:r>
              <a:rPr lang="lv-LV" dirty="0"/>
              <a:t> </a:t>
            </a:r>
          </a:p>
          <a:p>
            <a:endParaRPr lang="lv-LV" dirty="0" smtClean="0"/>
          </a:p>
          <a:p>
            <a:r>
              <a:rPr lang="lv-LV" dirty="0" smtClean="0"/>
              <a:t>D</a:t>
            </a:r>
            <a:r>
              <a:rPr lang="lv-LV" dirty="0" smtClean="0"/>
              <a:t>. Zeps, </a:t>
            </a:r>
            <a:r>
              <a:rPr lang="en-US" dirty="0" smtClean="0"/>
              <a:t>Inside </a:t>
            </a:r>
            <a:r>
              <a:rPr lang="en-US" dirty="0"/>
              <a:t>GPT: What can be done with GPT? The perspective of a mathematician. My perspective</a:t>
            </a:r>
            <a:r>
              <a:rPr lang="en-US" dirty="0" smtClean="0"/>
              <a:t>.</a:t>
            </a:r>
            <a:r>
              <a:rPr lang="lv-LV" dirty="0"/>
              <a:t> </a:t>
            </a:r>
            <a:r>
              <a:rPr lang="lv-LV" dirty="0">
                <a:hlinkClick r:id="rId6"/>
              </a:rPr>
              <a:t>http://scireprints.lu.lv/503</a:t>
            </a:r>
            <a:r>
              <a:rPr lang="lv-LV" dirty="0" smtClean="0">
                <a:hlinkClick r:id="rId6"/>
              </a:rPr>
              <a:t>/</a:t>
            </a:r>
            <a:r>
              <a:rPr lang="lv-LV" dirty="0" smtClean="0"/>
              <a:t> </a:t>
            </a:r>
            <a:endParaRPr lang="lv-LV" dirty="0" smtClean="0"/>
          </a:p>
          <a:p>
            <a:r>
              <a:rPr lang="lv-LV" dirty="0" smtClean="0"/>
              <a:t>D. Zeps, GPT no iekšpuses, </a:t>
            </a:r>
            <a:r>
              <a:rPr lang="lv-LV" dirty="0" err="1" smtClean="0"/>
              <a:t>ZuRD</a:t>
            </a:r>
            <a:r>
              <a:rPr lang="lv-LV" dirty="0" smtClean="0"/>
              <a:t> seminārs, 26. martā, 2023. g. </a:t>
            </a:r>
            <a:r>
              <a:rPr lang="lv-LV" dirty="0" smtClean="0">
                <a:hlinkClick r:id="rId7"/>
              </a:rPr>
              <a:t>https</a:t>
            </a:r>
            <a:r>
              <a:rPr lang="lv-LV" dirty="0">
                <a:hlinkClick r:id="rId7"/>
              </a:rPr>
              <a:t>://</a:t>
            </a:r>
            <a:r>
              <a:rPr lang="lv-LV" dirty="0" smtClean="0">
                <a:hlinkClick r:id="rId7"/>
              </a:rPr>
              <a:t>www.youtube.com/watch?v=pk1dkSE-AQE&amp;list=PLTYcp6cmPZD96yVBWxaXCjiO6EM40YURM&amp;index=6&amp;t=3711s</a:t>
            </a:r>
            <a:r>
              <a:rPr lang="lv-LV" dirty="0" smtClean="0"/>
              <a:t> </a:t>
            </a:r>
            <a:endParaRPr lang="lv-LV" dirty="0" smtClean="0"/>
          </a:p>
          <a:p>
            <a:r>
              <a:rPr lang="lv-LV" dirty="0" smtClean="0"/>
              <a:t>D. Zeps, Dažas </a:t>
            </a:r>
            <a:r>
              <a:rPr lang="lv-LV" dirty="0"/>
              <a:t>domas, lasot Mario </a:t>
            </a:r>
            <a:r>
              <a:rPr lang="lv-LV" dirty="0" err="1"/>
              <a:t>Livio</a:t>
            </a:r>
            <a:r>
              <a:rPr lang="lv-LV" dirty="0"/>
              <a:t> grāmatu «Vai Dievs ir matemātiķis</a:t>
            </a:r>
            <a:r>
              <a:rPr lang="lv-LV" dirty="0" smtClean="0"/>
              <a:t>?»</a:t>
            </a:r>
            <a:r>
              <a:rPr lang="lv-LV" b="1" dirty="0" smtClean="0"/>
              <a:t>, </a:t>
            </a:r>
            <a:r>
              <a:rPr lang="en-US" dirty="0" smtClean="0"/>
              <a:t>Some </a:t>
            </a:r>
            <a:r>
              <a:rPr lang="en-US" dirty="0"/>
              <a:t>thoughts while reading the book "Is God a Mathematician?" by Mario </a:t>
            </a:r>
            <a:r>
              <a:rPr lang="en-US" dirty="0" err="1" smtClean="0"/>
              <a:t>Livio</a:t>
            </a:r>
            <a:r>
              <a:rPr lang="lv-LV" dirty="0" smtClean="0"/>
              <a:t>, </a:t>
            </a:r>
            <a:r>
              <a:rPr lang="en-US" dirty="0">
                <a:hlinkClick r:id="rId8"/>
              </a:rPr>
              <a:t>http://scireprints.lu.lv/435/</a:t>
            </a:r>
            <a:r>
              <a:rPr lang="lv-LV" dirty="0"/>
              <a:t> </a:t>
            </a:r>
          </a:p>
          <a:p>
            <a:r>
              <a:rPr lang="lv-LV" dirty="0" smtClean="0"/>
              <a:t>D. Zeps, </a:t>
            </a:r>
            <a:r>
              <a:rPr lang="en-US" dirty="0" err="1" smtClean="0"/>
              <a:t>Vai</a:t>
            </a:r>
            <a:r>
              <a:rPr lang="en-US" dirty="0" smtClean="0"/>
              <a:t> </a:t>
            </a:r>
            <a:r>
              <a:rPr lang="en-US" dirty="0" err="1"/>
              <a:t>matemātika</a:t>
            </a:r>
            <a:r>
              <a:rPr lang="en-US" dirty="0"/>
              <a:t> </a:t>
            </a:r>
            <a:r>
              <a:rPr lang="en-US" dirty="0" err="1"/>
              <a:t>būtu</a:t>
            </a:r>
            <a:r>
              <a:rPr lang="en-US" dirty="0"/>
              <a:t> </a:t>
            </a:r>
            <a:r>
              <a:rPr lang="en-US" dirty="0" err="1"/>
              <a:t>pretrunā</a:t>
            </a:r>
            <a:r>
              <a:rPr lang="en-US" dirty="0"/>
              <a:t> </a:t>
            </a:r>
            <a:r>
              <a:rPr lang="en-US" dirty="0" err="1"/>
              <a:t>ar</a:t>
            </a:r>
            <a:r>
              <a:rPr lang="en-US" dirty="0"/>
              <a:t> </a:t>
            </a:r>
            <a:r>
              <a:rPr lang="en-US" dirty="0" err="1"/>
              <a:t>Dieva</a:t>
            </a:r>
            <a:r>
              <a:rPr lang="en-US" dirty="0"/>
              <a:t> </a:t>
            </a:r>
            <a:r>
              <a:rPr lang="en-US" dirty="0" err="1"/>
              <a:t>eksisteni</a:t>
            </a:r>
            <a:r>
              <a:rPr lang="en-US" dirty="0" smtClean="0"/>
              <a:t>?</a:t>
            </a:r>
            <a:r>
              <a:rPr lang="lv-LV" dirty="0" smtClean="0"/>
              <a:t> </a:t>
            </a:r>
            <a:r>
              <a:rPr lang="en-US" dirty="0">
                <a:hlinkClick r:id="rId9"/>
              </a:rPr>
              <a:t>http://scireprints.lu.lv/297/</a:t>
            </a:r>
            <a:endParaRPr lang="lv-LV" dirty="0"/>
          </a:p>
          <a:p>
            <a:pPr lvl="1"/>
            <a:r>
              <a:rPr lang="lv-LV" b="1" dirty="0"/>
              <a:t/>
            </a:r>
            <a:br>
              <a:rPr lang="lv-LV" b="1" dirty="0"/>
            </a:br>
            <a:r>
              <a:rPr lang="lv-LV" dirty="0" smtClean="0"/>
              <a:t> </a:t>
            </a:r>
            <a:endParaRPr lang="en-US" dirty="0"/>
          </a:p>
        </p:txBody>
      </p:sp>
    </p:spTree>
    <p:extLst>
      <p:ext uri="{BB962C8B-B14F-4D97-AF65-F5344CB8AC3E}">
        <p14:creationId xmlns:p14="http://schemas.microsoft.com/office/powerpoint/2010/main" val="325784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272668" cy="6225246"/>
          </a:xfrm>
        </p:spPr>
        <p:txBody>
          <a:bodyPr>
            <a:normAutofit/>
          </a:bodyPr>
          <a:lstStyle/>
          <a:p>
            <a:r>
              <a:rPr lang="en-US" sz="4000" dirty="0"/>
              <a:t>ΓΝΩΘΙ </a:t>
            </a:r>
            <a:r>
              <a:rPr lang="el-GR" sz="4000" dirty="0" smtClean="0"/>
              <a:t>ΣΑΥΤΟΝ</a:t>
            </a:r>
            <a:r>
              <a:rPr lang="lv-LV" sz="3200" dirty="0" smtClean="0"/>
              <a:t/>
            </a:r>
            <a:br>
              <a:rPr lang="lv-LV" sz="3200" dirty="0" smtClean="0"/>
            </a:br>
            <a:r>
              <a:rPr lang="lv-LV" sz="3200" dirty="0" smtClean="0"/>
              <a:t/>
            </a:r>
            <a:br>
              <a:rPr lang="lv-LV" sz="3200" dirty="0" smtClean="0"/>
            </a:br>
            <a:r>
              <a:rPr lang="lv-LV" sz="3200" dirty="0" err="1" smtClean="0"/>
              <a:t>One</a:t>
            </a:r>
            <a:r>
              <a:rPr lang="lv-LV" sz="3200" dirty="0" smtClean="0"/>
              <a:t> </a:t>
            </a:r>
            <a:r>
              <a:rPr lang="lv-LV" sz="3200" dirty="0" err="1" smtClean="0"/>
              <a:t>more</a:t>
            </a:r>
            <a:r>
              <a:rPr lang="lv-LV" sz="3200" dirty="0" smtClean="0"/>
              <a:t> </a:t>
            </a:r>
            <a:r>
              <a:rPr lang="en-US" sz="3200" dirty="0" smtClean="0"/>
              <a:t>mean</a:t>
            </a:r>
            <a:r>
              <a:rPr lang="lv-LV" sz="3200" dirty="0" err="1" smtClean="0"/>
              <a:t>ing</a:t>
            </a:r>
            <a:r>
              <a:rPr lang="en-US" sz="3200" dirty="0" smtClean="0"/>
              <a:t>? </a:t>
            </a:r>
            <a:r>
              <a:rPr lang="lv-LV" sz="3200" dirty="0" smtClean="0"/>
              <a:t/>
            </a:r>
            <a:br>
              <a:rPr lang="lv-LV" sz="3200" dirty="0" smtClean="0"/>
            </a:br>
            <a:r>
              <a:rPr lang="lv-LV" sz="3200" dirty="0"/>
              <a:t/>
            </a:r>
            <a:br>
              <a:rPr lang="lv-LV" sz="3200" dirty="0"/>
            </a:br>
            <a:r>
              <a:rPr lang="en-US" sz="3200" dirty="0"/>
              <a:t>We </a:t>
            </a:r>
            <a:r>
              <a:rPr lang="en-US" sz="3200" dirty="0"/>
              <a:t>must learn to ask correct and precise questions</a:t>
            </a:r>
            <a:r>
              <a:rPr lang="en-US" sz="3200" dirty="0"/>
              <a:t>.</a:t>
            </a:r>
            <a:r>
              <a:rPr lang="en-US" sz="3200" dirty="0"/>
              <a:t> </a:t>
            </a:r>
            <a:r>
              <a:rPr lang="lv-LV" sz="3200" dirty="0" smtClean="0"/>
              <a:t/>
            </a:r>
            <a:br>
              <a:rPr lang="lv-LV" sz="3200" dirty="0" smtClean="0"/>
            </a:br>
            <a:r>
              <a:rPr lang="en-US" sz="3200" dirty="0" smtClean="0"/>
              <a:t>We </a:t>
            </a:r>
            <a:r>
              <a:rPr lang="en-US" sz="3200" dirty="0"/>
              <a:t>need to learn to ask the </a:t>
            </a:r>
            <a:r>
              <a:rPr lang="lv-LV" sz="3200" dirty="0" err="1"/>
              <a:t>most</a:t>
            </a:r>
            <a:r>
              <a:rPr lang="lv-LV" sz="3200" dirty="0"/>
              <a:t> </a:t>
            </a:r>
            <a:r>
              <a:rPr lang="lv-LV" sz="3200" dirty="0" err="1"/>
              <a:t>adequate</a:t>
            </a:r>
            <a:r>
              <a:rPr lang="en-US" sz="3200" dirty="0"/>
              <a:t> questions.</a:t>
            </a:r>
            <a:r>
              <a:rPr lang="lv-LV" sz="3200" dirty="0"/>
              <a:t> </a:t>
            </a:r>
            <a:r>
              <a:rPr lang="lv-LV" dirty="0" smtClean="0"/>
              <a:t/>
            </a:r>
            <a:br>
              <a:rPr lang="lv-LV" dirty="0" smtClean="0"/>
            </a:br>
            <a:r>
              <a:rPr lang="lv-LV" dirty="0"/>
              <a:t/>
            </a:r>
            <a:br>
              <a:rPr lang="lv-LV" dirty="0"/>
            </a:br>
            <a:r>
              <a:rPr lang="lv-LV" dirty="0" smtClean="0"/>
              <a:t/>
            </a:r>
            <a:br>
              <a:rPr lang="lv-LV" dirty="0" smtClean="0"/>
            </a:br>
            <a:r>
              <a:rPr lang="lv-LV" dirty="0"/>
              <a:t/>
            </a:r>
            <a:br>
              <a:rPr lang="lv-LV" dirty="0"/>
            </a:br>
            <a:r>
              <a:rPr lang="lv-LV" sz="4000" dirty="0" err="1" smtClean="0"/>
              <a:t>Thank</a:t>
            </a:r>
            <a:r>
              <a:rPr lang="lv-LV" sz="4000" dirty="0" smtClean="0"/>
              <a:t> </a:t>
            </a:r>
            <a:r>
              <a:rPr lang="lv-LV" sz="4000" dirty="0" err="1" smtClean="0"/>
              <a:t>you</a:t>
            </a:r>
            <a:r>
              <a:rPr lang="lv-LV" sz="4000" dirty="0" smtClean="0"/>
              <a:t> </a:t>
            </a:r>
            <a:r>
              <a:rPr lang="lv-LV" sz="4000" dirty="0" err="1" smtClean="0"/>
              <a:t>for</a:t>
            </a:r>
            <a:r>
              <a:rPr lang="lv-LV" sz="4000" dirty="0"/>
              <a:t> </a:t>
            </a:r>
            <a:r>
              <a:rPr lang="lv-LV" sz="4000" dirty="0" err="1" smtClean="0"/>
              <a:t>attention</a:t>
            </a:r>
            <a:r>
              <a:rPr lang="lv-LV" sz="4000" dirty="0" smtClean="0"/>
              <a:t>!</a:t>
            </a:r>
            <a:endParaRPr lang="en-US" sz="4000" dirty="0"/>
          </a:p>
        </p:txBody>
      </p:sp>
      <p:pic>
        <p:nvPicPr>
          <p:cNvPr id="1026" name="Picture 2" descr="https://upload.wikimedia.org/wikipedia/commons/thumb/a/a5/Roman-mosaic-know-thyself.jpg/220px-Roman-mosaic-know-thyself.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90010" y="308415"/>
            <a:ext cx="5452946" cy="3406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018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ΓΝΩΘΙ </a:t>
            </a:r>
            <a:r>
              <a:rPr lang="el-GR" dirty="0" smtClean="0"/>
              <a:t>ΣΑΥΤΟΝ</a:t>
            </a:r>
            <a:endParaRPr lang="en-US" dirty="0"/>
          </a:p>
        </p:txBody>
      </p:sp>
      <p:pic>
        <p:nvPicPr>
          <p:cNvPr id="1026" name="Picture 2" descr="https://upload.wikimedia.org/wikipedia/commons/thumb/a/a5/Roman-mosaic-know-thyself.jpg/220px-Roman-mosaic-know-thyself.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914352"/>
            <a:ext cx="5717417" cy="3572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423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t>ΓΝΩΘΙ ΜΑΘΗΜΑ</a:t>
            </a:r>
            <a:r>
              <a:rPr lang="en-US" sz="2800" dirty="0"/>
              <a:t> </a:t>
            </a:r>
            <a:r>
              <a:rPr lang="lv-LV" sz="2800" dirty="0" smtClean="0"/>
              <a:t>(GNŌTHI MATHĒMA) </a:t>
            </a:r>
            <a:r>
              <a:rPr lang="lv-LV" sz="2800" dirty="0" err="1" smtClean="0"/>
              <a:t>what</a:t>
            </a:r>
            <a:r>
              <a:rPr lang="lv-LV" sz="2800" dirty="0" smtClean="0"/>
              <a:t> </a:t>
            </a:r>
            <a:r>
              <a:rPr lang="lv-LV" sz="2800" dirty="0" err="1" smtClean="0"/>
              <a:t>does</a:t>
            </a:r>
            <a:r>
              <a:rPr lang="lv-LV" sz="2800" dirty="0" smtClean="0"/>
              <a:t> it </a:t>
            </a:r>
            <a:r>
              <a:rPr lang="lv-LV" sz="2800" dirty="0" err="1" smtClean="0"/>
              <a:t>mean</a:t>
            </a:r>
            <a:r>
              <a:rPr lang="lv-LV" sz="2800" dirty="0" smtClean="0"/>
              <a:t> </a:t>
            </a:r>
            <a:r>
              <a:rPr lang="lv-LV" sz="2800" dirty="0" err="1" smtClean="0"/>
              <a:t>in</a:t>
            </a:r>
            <a:r>
              <a:rPr lang="lv-LV" sz="2800" dirty="0" smtClean="0"/>
              <a:t> </a:t>
            </a:r>
            <a:r>
              <a:rPr lang="lv-LV" sz="2800" dirty="0" err="1" smtClean="0"/>
              <a:t>ancient</a:t>
            </a:r>
            <a:r>
              <a:rPr lang="lv-LV" sz="2800" dirty="0" smtClean="0"/>
              <a:t> </a:t>
            </a:r>
            <a:r>
              <a:rPr lang="lv-LV" sz="2800" dirty="0" err="1" smtClean="0"/>
              <a:t>Greek</a:t>
            </a:r>
            <a:r>
              <a:rPr lang="lv-LV" sz="2800" dirty="0" smtClean="0"/>
              <a:t>?</a:t>
            </a:r>
            <a:r>
              <a:rPr lang="en-US" sz="2800" dirty="0"/>
              <a:t/>
            </a:r>
            <a:br>
              <a:rPr lang="en-US" sz="2800" dirty="0"/>
            </a:br>
            <a:r>
              <a:rPr lang="en-US" sz="2800" dirty="0" smtClean="0"/>
              <a:t>A </a:t>
            </a:r>
            <a:r>
              <a:rPr lang="en-US" sz="2800" dirty="0"/>
              <a:t>paraphrase </a:t>
            </a:r>
            <a:r>
              <a:rPr lang="lv-LV" sz="2800" dirty="0" err="1" smtClean="0"/>
              <a:t>of</a:t>
            </a:r>
            <a:r>
              <a:rPr lang="en-US" sz="2800" dirty="0" smtClean="0"/>
              <a:t> </a:t>
            </a:r>
            <a:r>
              <a:rPr lang="en-US" sz="2800" dirty="0" smtClean="0"/>
              <a:t>ΓΝΩΘΙ </a:t>
            </a:r>
            <a:r>
              <a:rPr lang="el-GR" sz="2800" dirty="0" smtClean="0"/>
              <a:t>ΣΕΑΥΤΟΝ</a:t>
            </a:r>
            <a:r>
              <a:rPr lang="en-US" sz="2800" dirty="0" smtClean="0"/>
              <a:t> (</a:t>
            </a:r>
            <a:r>
              <a:rPr lang="en-US" sz="2800" dirty="0" err="1"/>
              <a:t>Gnothi</a:t>
            </a:r>
            <a:r>
              <a:rPr lang="en-US" sz="2800" dirty="0"/>
              <a:t> </a:t>
            </a:r>
            <a:r>
              <a:rPr lang="en-US" sz="2800" dirty="0" err="1"/>
              <a:t>Seauton</a:t>
            </a:r>
            <a:r>
              <a:rPr lang="en-US" sz="2800" dirty="0"/>
              <a:t> </a:t>
            </a:r>
            <a:r>
              <a:rPr lang="en-US" sz="2800" dirty="0" smtClean="0"/>
              <a:t>)</a:t>
            </a:r>
            <a:r>
              <a:rPr lang="lv-LV" sz="2800" dirty="0" smtClean="0"/>
              <a:t> </a:t>
            </a:r>
            <a:r>
              <a:rPr lang="lv-LV" sz="2800" b="1" dirty="0" err="1" smtClean="0"/>
              <a:t>Know</a:t>
            </a:r>
            <a:r>
              <a:rPr lang="lv-LV" sz="2800" b="1" dirty="0" smtClean="0"/>
              <a:t> </a:t>
            </a:r>
            <a:r>
              <a:rPr lang="lv-LV" sz="2800" b="1" dirty="0" err="1" smtClean="0"/>
              <a:t>Thyself</a:t>
            </a:r>
            <a:endParaRPr lang="en-US" sz="2800" b="1" dirty="0"/>
          </a:p>
        </p:txBody>
      </p:sp>
      <p:sp>
        <p:nvSpPr>
          <p:cNvPr id="3" name="Content Placeholder 2"/>
          <p:cNvSpPr>
            <a:spLocks noGrp="1"/>
          </p:cNvSpPr>
          <p:nvPr>
            <p:ph idx="1"/>
          </p:nvPr>
        </p:nvSpPr>
        <p:spPr/>
        <p:txBody>
          <a:bodyPr>
            <a:normAutofit fontScale="70000" lnSpcReduction="20000"/>
          </a:bodyPr>
          <a:lstStyle/>
          <a:p>
            <a:r>
              <a:rPr lang="en-US" dirty="0"/>
              <a:t>ΓΝΩΘΙ </a:t>
            </a:r>
            <a:r>
              <a:rPr lang="el-GR" dirty="0"/>
              <a:t>ΣΕΑΥΤΟΝ</a:t>
            </a:r>
            <a:r>
              <a:rPr lang="en-US" dirty="0"/>
              <a:t> (</a:t>
            </a:r>
            <a:r>
              <a:rPr lang="en-US" dirty="0" err="1"/>
              <a:t>Gnothi</a:t>
            </a:r>
            <a:r>
              <a:rPr lang="en-US" dirty="0"/>
              <a:t> </a:t>
            </a:r>
            <a:r>
              <a:rPr lang="en-US" dirty="0" err="1"/>
              <a:t>Seauton</a:t>
            </a:r>
            <a:r>
              <a:rPr lang="en-US" dirty="0"/>
              <a:t> </a:t>
            </a:r>
            <a:r>
              <a:rPr lang="en-US" dirty="0" smtClean="0"/>
              <a:t>) words </a:t>
            </a:r>
            <a:r>
              <a:rPr lang="lv-LV" dirty="0" err="1" smtClean="0"/>
              <a:t>are</a:t>
            </a:r>
            <a:r>
              <a:rPr lang="en-US" dirty="0" smtClean="0"/>
              <a:t> </a:t>
            </a:r>
            <a:r>
              <a:rPr lang="en-US" dirty="0"/>
              <a:t>inscribed at the entrance of the Temple of Apollo at </a:t>
            </a:r>
            <a:r>
              <a:rPr lang="en-US" dirty="0" smtClean="0"/>
              <a:t>Delphi.</a:t>
            </a:r>
          </a:p>
          <a:p>
            <a:r>
              <a:rPr lang="lv-LV" dirty="0" smtClean="0"/>
              <a:t>A </a:t>
            </a:r>
            <a:r>
              <a:rPr lang="lv-LV" dirty="0" err="1" smtClean="0"/>
              <a:t>paraphrase</a:t>
            </a:r>
            <a:r>
              <a:rPr lang="lv-LV" dirty="0"/>
              <a:t> </a:t>
            </a:r>
            <a:r>
              <a:rPr lang="el-GR" dirty="0"/>
              <a:t>ΓΝΩΘΙ </a:t>
            </a:r>
            <a:r>
              <a:rPr lang="el-GR" dirty="0" smtClean="0"/>
              <a:t>ΜΑΘΗΜΑ</a:t>
            </a:r>
            <a:r>
              <a:rPr lang="lv-LV" dirty="0" smtClean="0"/>
              <a:t>. </a:t>
            </a:r>
            <a:r>
              <a:rPr lang="lv-LV" dirty="0" err="1" smtClean="0"/>
              <a:t>What</a:t>
            </a:r>
            <a:r>
              <a:rPr lang="lv-LV" dirty="0" smtClean="0"/>
              <a:t> </a:t>
            </a:r>
            <a:r>
              <a:rPr lang="lv-LV" dirty="0" err="1" smtClean="0"/>
              <a:t>does</a:t>
            </a:r>
            <a:r>
              <a:rPr lang="lv-LV" dirty="0" smtClean="0"/>
              <a:t> it </a:t>
            </a:r>
            <a:r>
              <a:rPr lang="lv-LV" dirty="0" err="1" smtClean="0"/>
              <a:t>mean</a:t>
            </a:r>
            <a:r>
              <a:rPr lang="lv-LV" dirty="0" smtClean="0"/>
              <a:t> </a:t>
            </a:r>
            <a:r>
              <a:rPr lang="lv-LV" dirty="0" err="1" smtClean="0"/>
              <a:t>in</a:t>
            </a:r>
            <a:r>
              <a:rPr lang="lv-LV" dirty="0" smtClean="0"/>
              <a:t> </a:t>
            </a:r>
            <a:r>
              <a:rPr lang="lv-LV" dirty="0" err="1" smtClean="0"/>
              <a:t>ancient</a:t>
            </a:r>
            <a:r>
              <a:rPr lang="lv-LV" dirty="0" smtClean="0"/>
              <a:t> </a:t>
            </a:r>
            <a:r>
              <a:rPr lang="lv-LV" dirty="0" err="1" smtClean="0"/>
              <a:t>Greek</a:t>
            </a:r>
            <a:r>
              <a:rPr lang="lv-LV" dirty="0" smtClean="0"/>
              <a:t>? </a:t>
            </a:r>
            <a:r>
              <a:rPr lang="lv-LV" dirty="0" err="1" smtClean="0"/>
              <a:t>Learn</a:t>
            </a:r>
            <a:r>
              <a:rPr lang="lv-LV" dirty="0" smtClean="0"/>
              <a:t> to </a:t>
            </a:r>
            <a:r>
              <a:rPr lang="lv-LV" dirty="0" err="1" smtClean="0"/>
              <a:t>think</a:t>
            </a:r>
            <a:r>
              <a:rPr lang="lv-LV" dirty="0" smtClean="0"/>
              <a:t>? </a:t>
            </a:r>
            <a:r>
              <a:rPr lang="lv-LV" dirty="0" err="1" smtClean="0"/>
              <a:t>Understand</a:t>
            </a:r>
            <a:r>
              <a:rPr lang="lv-LV" dirty="0" smtClean="0"/>
              <a:t> </a:t>
            </a:r>
            <a:r>
              <a:rPr lang="lv-LV" dirty="0" err="1" smtClean="0"/>
              <a:t>mathematics</a:t>
            </a:r>
            <a:r>
              <a:rPr lang="lv-LV" dirty="0" smtClean="0"/>
              <a:t>? </a:t>
            </a:r>
            <a:r>
              <a:rPr lang="lv-LV" dirty="0" err="1" smtClean="0"/>
              <a:t>Learn</a:t>
            </a:r>
            <a:r>
              <a:rPr lang="lv-LV" dirty="0" smtClean="0"/>
              <a:t> to </a:t>
            </a:r>
            <a:r>
              <a:rPr lang="lv-LV" dirty="0" err="1" smtClean="0"/>
              <a:t>see</a:t>
            </a:r>
            <a:r>
              <a:rPr lang="lv-LV" dirty="0" smtClean="0"/>
              <a:t> </a:t>
            </a:r>
            <a:r>
              <a:rPr lang="lv-LV" dirty="0" err="1" smtClean="0"/>
              <a:t>what</a:t>
            </a:r>
            <a:r>
              <a:rPr lang="lv-LV" dirty="0" smtClean="0"/>
              <a:t> </a:t>
            </a:r>
            <a:r>
              <a:rPr lang="lv-LV" dirty="0" err="1" smtClean="0"/>
              <a:t>is</a:t>
            </a:r>
            <a:r>
              <a:rPr lang="lv-LV" dirty="0" smtClean="0"/>
              <a:t> </a:t>
            </a:r>
            <a:r>
              <a:rPr lang="lv-LV" dirty="0" err="1" smtClean="0"/>
              <a:t>mathematics</a:t>
            </a:r>
            <a:r>
              <a:rPr lang="lv-LV" dirty="0" smtClean="0"/>
              <a:t>?</a:t>
            </a:r>
          </a:p>
          <a:p>
            <a:r>
              <a:rPr lang="lv-LV" dirty="0" smtClean="0"/>
              <a:t>Or, </a:t>
            </a:r>
            <a:r>
              <a:rPr lang="lv-LV" dirty="0" err="1" smtClean="0"/>
              <a:t>Latvian</a:t>
            </a:r>
            <a:r>
              <a:rPr lang="lv-LV" dirty="0" smtClean="0"/>
              <a:t>: Mācies </a:t>
            </a:r>
            <a:r>
              <a:rPr lang="lv-LV" dirty="0" err="1" smtClean="0"/>
              <a:t>matīt</a:t>
            </a:r>
            <a:r>
              <a:rPr lang="lv-LV" dirty="0" smtClean="0"/>
              <a:t>, ko kuras puses nāk doma? Mati? Mati, ko doma saka? Saki, bet tā ka mati arī? Ko nozīmē </a:t>
            </a:r>
            <a:r>
              <a:rPr lang="lv-LV" dirty="0" err="1" smtClean="0"/>
              <a:t>matīt</a:t>
            </a:r>
            <a:r>
              <a:rPr lang="lv-LV" dirty="0" smtClean="0"/>
              <a:t>, sajust, bet tā ka tur doma līdzi kustās arī? </a:t>
            </a:r>
            <a:r>
              <a:rPr lang="lv-LV" dirty="0" err="1" smtClean="0"/>
              <a:t>This</a:t>
            </a:r>
            <a:r>
              <a:rPr lang="lv-LV" dirty="0" smtClean="0"/>
              <a:t> to </a:t>
            </a:r>
            <a:r>
              <a:rPr lang="lv-LV" dirty="0" err="1" smtClean="0"/>
              <a:t>tranlate</a:t>
            </a:r>
            <a:r>
              <a:rPr lang="lv-LV" dirty="0" smtClean="0"/>
              <a:t> </a:t>
            </a:r>
            <a:r>
              <a:rPr lang="lv-LV" dirty="0" err="1" smtClean="0"/>
              <a:t>English</a:t>
            </a:r>
            <a:r>
              <a:rPr lang="lv-LV" dirty="0" smtClean="0"/>
              <a:t> </a:t>
            </a:r>
            <a:r>
              <a:rPr lang="lv-LV" dirty="0" err="1" smtClean="0"/>
              <a:t>is</a:t>
            </a:r>
            <a:r>
              <a:rPr lang="lv-LV" dirty="0" smtClean="0"/>
              <a:t> </a:t>
            </a:r>
            <a:r>
              <a:rPr lang="lv-LV" dirty="0" err="1" smtClean="0"/>
              <a:t>not</a:t>
            </a:r>
            <a:r>
              <a:rPr lang="lv-LV" dirty="0" smtClean="0"/>
              <a:t> </a:t>
            </a:r>
            <a:r>
              <a:rPr lang="lv-LV" dirty="0" err="1" smtClean="0"/>
              <a:t>easy</a:t>
            </a:r>
            <a:r>
              <a:rPr lang="lv-LV" dirty="0" smtClean="0"/>
              <a:t>, </a:t>
            </a:r>
            <a:r>
              <a:rPr lang="lv-LV" dirty="0" err="1" smtClean="0"/>
              <a:t>because</a:t>
            </a:r>
            <a:r>
              <a:rPr lang="lv-LV" dirty="0" smtClean="0"/>
              <a:t> I </a:t>
            </a:r>
            <a:r>
              <a:rPr lang="lv-LV" dirty="0" err="1" smtClean="0"/>
              <a:t>use</a:t>
            </a:r>
            <a:r>
              <a:rPr lang="lv-LV" dirty="0" smtClean="0"/>
              <a:t> </a:t>
            </a:r>
            <a:r>
              <a:rPr lang="lv-LV" dirty="0" err="1" smtClean="0"/>
              <a:t>the</a:t>
            </a:r>
            <a:r>
              <a:rPr lang="lv-LV" dirty="0" smtClean="0"/>
              <a:t> </a:t>
            </a:r>
            <a:r>
              <a:rPr lang="lv-LV" dirty="0" err="1" smtClean="0"/>
              <a:t>steam</a:t>
            </a:r>
            <a:r>
              <a:rPr lang="lv-LV" dirty="0" smtClean="0"/>
              <a:t> </a:t>
            </a:r>
            <a:r>
              <a:rPr lang="lv-LV" dirty="0" err="1" smtClean="0"/>
              <a:t>of</a:t>
            </a:r>
            <a:r>
              <a:rPr lang="lv-LV" dirty="0" smtClean="0"/>
              <a:t> </a:t>
            </a:r>
            <a:r>
              <a:rPr lang="lv-LV" dirty="0" err="1" smtClean="0"/>
              <a:t>the</a:t>
            </a:r>
            <a:r>
              <a:rPr lang="lv-LV" dirty="0" smtClean="0"/>
              <a:t> </a:t>
            </a:r>
            <a:r>
              <a:rPr lang="lv-LV" dirty="0" err="1" smtClean="0"/>
              <a:t>corresponding</a:t>
            </a:r>
            <a:r>
              <a:rPr lang="lv-LV" dirty="0" smtClean="0"/>
              <a:t> </a:t>
            </a:r>
            <a:r>
              <a:rPr lang="lv-LV" dirty="0" err="1" smtClean="0"/>
              <a:t>Greek</a:t>
            </a:r>
            <a:r>
              <a:rPr lang="lv-LV" dirty="0" smtClean="0"/>
              <a:t> verb ‘MAT’ </a:t>
            </a:r>
            <a:r>
              <a:rPr lang="lv-LV" dirty="0" err="1" smtClean="0"/>
              <a:t>in</a:t>
            </a:r>
            <a:r>
              <a:rPr lang="lv-LV" dirty="0" smtClean="0"/>
              <a:t> </a:t>
            </a:r>
            <a:r>
              <a:rPr lang="lv-LV" dirty="0" err="1" smtClean="0"/>
              <a:t>the</a:t>
            </a:r>
            <a:r>
              <a:rPr lang="lv-LV" dirty="0" smtClean="0"/>
              <a:t> </a:t>
            </a:r>
            <a:r>
              <a:rPr lang="lv-LV" dirty="0" err="1" smtClean="0"/>
              <a:t>word</a:t>
            </a:r>
            <a:r>
              <a:rPr lang="lv-LV" dirty="0" smtClean="0"/>
              <a:t> ‘</a:t>
            </a:r>
            <a:r>
              <a:rPr lang="lv-LV" dirty="0" err="1" smtClean="0"/>
              <a:t>manthano</a:t>
            </a:r>
            <a:r>
              <a:rPr lang="lv-LV" dirty="0" smtClean="0"/>
              <a:t>’, </a:t>
            </a:r>
            <a:r>
              <a:rPr lang="el-GR" dirty="0" smtClean="0"/>
              <a:t>μανθάνω</a:t>
            </a:r>
            <a:r>
              <a:rPr lang="lv-LV" dirty="0" smtClean="0"/>
              <a:t>, </a:t>
            </a:r>
            <a:r>
              <a:rPr lang="lv-LV" dirty="0" err="1" smtClean="0"/>
              <a:t>but</a:t>
            </a:r>
            <a:r>
              <a:rPr lang="lv-LV" dirty="0" smtClean="0"/>
              <a:t> </a:t>
            </a:r>
            <a:r>
              <a:rPr lang="lv-LV" dirty="0" err="1" smtClean="0"/>
              <a:t>Ablative</a:t>
            </a:r>
            <a:r>
              <a:rPr lang="lv-LV" dirty="0" smtClean="0"/>
              <a:t> </a:t>
            </a:r>
            <a:r>
              <a:rPr lang="lv-LV" dirty="0" err="1" smtClean="0"/>
              <a:t>of</a:t>
            </a:r>
            <a:r>
              <a:rPr lang="lv-LV" dirty="0" smtClean="0"/>
              <a:t> </a:t>
            </a:r>
            <a:r>
              <a:rPr lang="lv-LV" dirty="0" err="1" smtClean="0"/>
              <a:t>this</a:t>
            </a:r>
            <a:r>
              <a:rPr lang="lv-LV" dirty="0" smtClean="0"/>
              <a:t> verb </a:t>
            </a:r>
            <a:r>
              <a:rPr lang="lv-LV" dirty="0" err="1" smtClean="0"/>
              <a:t>has</a:t>
            </a:r>
            <a:r>
              <a:rPr lang="lv-LV" dirty="0"/>
              <a:t> </a:t>
            </a:r>
            <a:r>
              <a:rPr lang="lv-LV" dirty="0" smtClean="0"/>
              <a:t>just </a:t>
            </a:r>
            <a:r>
              <a:rPr lang="lv-LV" dirty="0" err="1" smtClean="0"/>
              <a:t>the</a:t>
            </a:r>
            <a:r>
              <a:rPr lang="lv-LV" dirty="0" smtClean="0"/>
              <a:t> </a:t>
            </a:r>
            <a:r>
              <a:rPr lang="lv-LV" dirty="0" err="1" smtClean="0"/>
              <a:t>steam</a:t>
            </a:r>
            <a:r>
              <a:rPr lang="lv-LV" dirty="0" smtClean="0"/>
              <a:t> MAT. </a:t>
            </a:r>
            <a:r>
              <a:rPr lang="lv-LV" dirty="0" err="1" smtClean="0"/>
              <a:t>Who</a:t>
            </a:r>
            <a:r>
              <a:rPr lang="lv-LV" dirty="0" smtClean="0"/>
              <a:t> </a:t>
            </a:r>
            <a:r>
              <a:rPr lang="lv-LV" dirty="0" err="1" smtClean="0"/>
              <a:t>knows</a:t>
            </a:r>
            <a:r>
              <a:rPr lang="lv-LV" dirty="0" smtClean="0"/>
              <a:t> </a:t>
            </a:r>
            <a:r>
              <a:rPr lang="lv-LV" dirty="0" err="1" smtClean="0"/>
              <a:t>better</a:t>
            </a:r>
            <a:r>
              <a:rPr lang="lv-LV" dirty="0" smtClean="0"/>
              <a:t> </a:t>
            </a:r>
            <a:r>
              <a:rPr lang="lv-LV" dirty="0" err="1" smtClean="0"/>
              <a:t>English</a:t>
            </a:r>
            <a:r>
              <a:rPr lang="lv-LV" dirty="0" smtClean="0"/>
              <a:t>, </a:t>
            </a:r>
            <a:r>
              <a:rPr lang="lv-LV" dirty="0" err="1" smtClean="0"/>
              <a:t>is</a:t>
            </a:r>
            <a:r>
              <a:rPr lang="el-GR" dirty="0" smtClean="0"/>
              <a:t> </a:t>
            </a:r>
            <a:r>
              <a:rPr lang="lv-LV" dirty="0" err="1" smtClean="0"/>
              <a:t>there</a:t>
            </a:r>
            <a:r>
              <a:rPr lang="lv-LV" dirty="0" smtClean="0"/>
              <a:t> a </a:t>
            </a:r>
            <a:r>
              <a:rPr lang="lv-LV" dirty="0" err="1" smtClean="0"/>
              <a:t>word</a:t>
            </a:r>
            <a:r>
              <a:rPr lang="lv-LV" dirty="0" smtClean="0"/>
              <a:t> </a:t>
            </a:r>
            <a:r>
              <a:rPr lang="lv-LV" dirty="0" err="1" smtClean="0"/>
              <a:t>with</a:t>
            </a:r>
            <a:r>
              <a:rPr lang="lv-LV" dirty="0" smtClean="0"/>
              <a:t> </a:t>
            </a:r>
            <a:r>
              <a:rPr lang="lv-LV" dirty="0" err="1" smtClean="0"/>
              <a:t>this</a:t>
            </a:r>
            <a:r>
              <a:rPr lang="lv-LV" dirty="0" smtClean="0"/>
              <a:t> </a:t>
            </a:r>
            <a:r>
              <a:rPr lang="lv-LV" dirty="0" err="1" smtClean="0"/>
              <a:t>steam</a:t>
            </a:r>
            <a:r>
              <a:rPr lang="el-GR" dirty="0" smtClean="0"/>
              <a:t> </a:t>
            </a:r>
            <a:r>
              <a:rPr lang="lv-LV" dirty="0" err="1" smtClean="0"/>
              <a:t>in</a:t>
            </a:r>
            <a:r>
              <a:rPr lang="lv-LV" dirty="0" smtClean="0"/>
              <a:t> </a:t>
            </a:r>
            <a:r>
              <a:rPr lang="lv-LV" dirty="0" err="1" smtClean="0"/>
              <a:t>English</a:t>
            </a:r>
            <a:r>
              <a:rPr lang="lv-LV" dirty="0" smtClean="0"/>
              <a:t>? </a:t>
            </a:r>
            <a:r>
              <a:rPr lang="lv-LV" dirty="0" err="1" smtClean="0"/>
              <a:t>Well</a:t>
            </a:r>
            <a:r>
              <a:rPr lang="lv-LV" dirty="0" smtClean="0"/>
              <a:t>, it </a:t>
            </a:r>
            <a:r>
              <a:rPr lang="lv-LV" dirty="0" err="1" smtClean="0"/>
              <a:t>doesn’t</a:t>
            </a:r>
            <a:r>
              <a:rPr lang="lv-LV" dirty="0" smtClean="0"/>
              <a:t> </a:t>
            </a:r>
            <a:r>
              <a:rPr lang="lv-LV" dirty="0" err="1" smtClean="0"/>
              <a:t>matter</a:t>
            </a:r>
            <a:r>
              <a:rPr lang="lv-LV" dirty="0" smtClean="0"/>
              <a:t>, </a:t>
            </a:r>
            <a:r>
              <a:rPr lang="lv-LV" dirty="0" err="1" smtClean="0"/>
              <a:t>we</a:t>
            </a:r>
            <a:r>
              <a:rPr lang="lv-LV" dirty="0" smtClean="0"/>
              <a:t> </a:t>
            </a:r>
            <a:r>
              <a:rPr lang="lv-LV" dirty="0" err="1" smtClean="0"/>
              <a:t>go</a:t>
            </a:r>
            <a:r>
              <a:rPr lang="lv-LV" dirty="0" smtClean="0"/>
              <a:t> </a:t>
            </a:r>
            <a:r>
              <a:rPr lang="lv-LV" dirty="0" err="1" smtClean="0"/>
              <a:t>on</a:t>
            </a:r>
            <a:r>
              <a:rPr lang="lv-LV" dirty="0" smtClean="0"/>
              <a:t>…</a:t>
            </a:r>
          </a:p>
          <a:p>
            <a:r>
              <a:rPr lang="en-US" dirty="0"/>
              <a:t>Learn to learn! Should we learn mathematics? But why specifically mathematics? Get to know science! Get to know the ways to systematize knowledge</a:t>
            </a:r>
            <a:r>
              <a:rPr lang="en-US" dirty="0" smtClean="0"/>
              <a:t>!</a:t>
            </a:r>
            <a:r>
              <a:rPr lang="lv-LV" dirty="0" smtClean="0"/>
              <a:t> It </a:t>
            </a:r>
            <a:r>
              <a:rPr lang="lv-LV" dirty="0" err="1" smtClean="0"/>
              <a:t>doesn’t</a:t>
            </a:r>
            <a:r>
              <a:rPr lang="lv-LV" dirty="0" smtClean="0"/>
              <a:t> </a:t>
            </a:r>
            <a:r>
              <a:rPr lang="lv-LV" dirty="0" err="1" smtClean="0"/>
              <a:t>matter</a:t>
            </a:r>
            <a:r>
              <a:rPr lang="lv-LV" dirty="0" smtClean="0"/>
              <a:t> </a:t>
            </a:r>
            <a:r>
              <a:rPr lang="lv-LV" dirty="0" err="1" smtClean="0"/>
              <a:t>what</a:t>
            </a:r>
            <a:r>
              <a:rPr lang="lv-LV" dirty="0" smtClean="0"/>
              <a:t> </a:t>
            </a:r>
            <a:r>
              <a:rPr lang="lv-LV" dirty="0" err="1" smtClean="0"/>
              <a:t>you</a:t>
            </a:r>
            <a:r>
              <a:rPr lang="lv-LV" dirty="0" smtClean="0"/>
              <a:t> </a:t>
            </a:r>
            <a:r>
              <a:rPr lang="lv-LV" dirty="0" err="1" smtClean="0"/>
              <a:t>learn</a:t>
            </a:r>
            <a:r>
              <a:rPr lang="lv-LV" dirty="0" smtClean="0"/>
              <a:t> (</a:t>
            </a:r>
            <a:r>
              <a:rPr lang="lv-LV" dirty="0" err="1" smtClean="0"/>
              <a:t>according</a:t>
            </a:r>
            <a:r>
              <a:rPr lang="lv-LV" dirty="0" smtClean="0"/>
              <a:t> to </a:t>
            </a:r>
            <a:r>
              <a:rPr lang="lv-LV" dirty="0" err="1" smtClean="0"/>
              <a:t>your</a:t>
            </a:r>
            <a:r>
              <a:rPr lang="lv-LV" dirty="0" smtClean="0"/>
              <a:t> </a:t>
            </a:r>
            <a:r>
              <a:rPr lang="lv-LV" dirty="0" err="1" smtClean="0"/>
              <a:t>talents</a:t>
            </a:r>
            <a:r>
              <a:rPr lang="lv-LV" dirty="0" smtClean="0"/>
              <a:t>). </a:t>
            </a:r>
            <a:r>
              <a:rPr lang="en-US" dirty="0"/>
              <a:t>But your actions must be </a:t>
            </a:r>
            <a:r>
              <a:rPr lang="en-US" dirty="0" smtClean="0"/>
              <a:t>productive</a:t>
            </a:r>
            <a:r>
              <a:rPr lang="lv-LV" dirty="0" smtClean="0"/>
              <a:t>. </a:t>
            </a:r>
          </a:p>
          <a:p>
            <a:r>
              <a:rPr lang="en-US" dirty="0"/>
              <a:t>Where does our word MATHEMATICS come from? The plural of ΜΑΘΗΜΑ is ΜΑΘΗΜΑΤΑ. </a:t>
            </a:r>
            <a:r>
              <a:rPr lang="el-GR" dirty="0" smtClean="0"/>
              <a:t>ΜΑΘΗΜΑΤΑ</a:t>
            </a:r>
            <a:r>
              <a:rPr lang="lv-LV" dirty="0" smtClean="0"/>
              <a:t>  </a:t>
            </a:r>
            <a:r>
              <a:rPr lang="en-US" dirty="0" smtClean="0"/>
              <a:t>means </a:t>
            </a:r>
            <a:r>
              <a:rPr lang="en-US" dirty="0"/>
              <a:t>- a lot of knowledge, knowledge systematized in a special language that forms the basis of science itself - that would be the meaning of MATHEMATICS in our modern understanding. Even today, it is exactly in line with what was inherited from ancient times, from the ancient Greeks.</a:t>
            </a:r>
            <a:endParaRPr lang="en-US" dirty="0"/>
          </a:p>
        </p:txBody>
      </p:sp>
    </p:spTree>
    <p:extLst>
      <p:ext uri="{BB962C8B-B14F-4D97-AF65-F5344CB8AC3E}">
        <p14:creationId xmlns:p14="http://schemas.microsoft.com/office/powerpoint/2010/main" val="3145529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t>
            </a:r>
            <a:r>
              <a:rPr lang="en-US" dirty="0" err="1"/>
              <a:t>Gnothi</a:t>
            </a:r>
            <a:r>
              <a:rPr lang="en-US" dirty="0"/>
              <a:t> </a:t>
            </a:r>
            <a:r>
              <a:rPr lang="en-US" dirty="0" err="1"/>
              <a:t>Seauton</a:t>
            </a:r>
            <a:r>
              <a:rPr lang="en-US" dirty="0"/>
              <a:t>«</a:t>
            </a:r>
            <a:r>
              <a:rPr lang="lv-LV" dirty="0"/>
              <a:t>(</a:t>
            </a:r>
            <a:r>
              <a:rPr lang="en-US" dirty="0"/>
              <a:t>ΓΝΩΘΙ </a:t>
            </a:r>
            <a:r>
              <a:rPr lang="el-GR" dirty="0"/>
              <a:t>ΣΕΑΥΤΟΝ</a:t>
            </a:r>
            <a:r>
              <a:rPr lang="en-US" dirty="0" smtClean="0"/>
              <a:t>)</a:t>
            </a:r>
            <a:r>
              <a:rPr lang="el-GR" dirty="0" smtClean="0"/>
              <a:t>. </a:t>
            </a:r>
            <a:r>
              <a:rPr lang="en-US" dirty="0" smtClean="0"/>
              <a:t>Where do</a:t>
            </a:r>
            <a:r>
              <a:rPr lang="lv-LV" dirty="0" smtClean="0"/>
              <a:t>es</a:t>
            </a:r>
            <a:r>
              <a:rPr lang="en-US" dirty="0" smtClean="0"/>
              <a:t> </a:t>
            </a:r>
            <a:r>
              <a:rPr lang="lv-LV" dirty="0" smtClean="0"/>
              <a:t>it</a:t>
            </a:r>
            <a:r>
              <a:rPr lang="en-US" dirty="0" smtClean="0"/>
              <a:t> come </a:t>
            </a:r>
            <a:r>
              <a:rPr lang="en-US" dirty="0"/>
              <a:t>from?</a:t>
            </a:r>
          </a:p>
        </p:txBody>
      </p:sp>
      <p:sp>
        <p:nvSpPr>
          <p:cNvPr id="3" name="Content Placeholder 2"/>
          <p:cNvSpPr>
            <a:spLocks noGrp="1"/>
          </p:cNvSpPr>
          <p:nvPr>
            <p:ph idx="1"/>
          </p:nvPr>
        </p:nvSpPr>
        <p:spPr/>
        <p:txBody>
          <a:bodyPr>
            <a:normAutofit fontScale="62500" lnSpcReduction="20000"/>
          </a:bodyPr>
          <a:lstStyle/>
          <a:p>
            <a:endParaRPr lang="lv-LV" dirty="0" smtClean="0"/>
          </a:p>
          <a:p>
            <a:r>
              <a:rPr lang="en-US" dirty="0" smtClean="0"/>
              <a:t>We were to start with ancient Greek </a:t>
            </a:r>
            <a:r>
              <a:rPr lang="en-US" dirty="0"/>
              <a:t>words "</a:t>
            </a:r>
            <a:r>
              <a:rPr lang="en-US" dirty="0" err="1"/>
              <a:t>Gnothi</a:t>
            </a:r>
            <a:r>
              <a:rPr lang="en-US" dirty="0"/>
              <a:t> </a:t>
            </a:r>
            <a:r>
              <a:rPr lang="en-US" dirty="0" err="1"/>
              <a:t>Seauton</a:t>
            </a:r>
            <a:r>
              <a:rPr lang="en-US" dirty="0"/>
              <a:t>«</a:t>
            </a:r>
            <a:r>
              <a:rPr lang="lv-LV" dirty="0"/>
              <a:t>(</a:t>
            </a:r>
            <a:r>
              <a:rPr lang="en-US" dirty="0"/>
              <a:t>ΓΝΩΘΙ </a:t>
            </a:r>
            <a:r>
              <a:rPr lang="el-GR" dirty="0"/>
              <a:t>ΣΕΑΥΤΟΝ</a:t>
            </a:r>
            <a:r>
              <a:rPr lang="en-US" dirty="0"/>
              <a:t>)</a:t>
            </a:r>
            <a:r>
              <a:rPr lang="lv-LV" dirty="0"/>
              <a:t>: </a:t>
            </a:r>
            <a:r>
              <a:rPr lang="en-US" dirty="0" smtClean="0"/>
              <a:t>their meaning “Know Thyself” </a:t>
            </a:r>
          </a:p>
          <a:p>
            <a:r>
              <a:rPr lang="en-US" dirty="0" smtClean="0"/>
              <a:t>The </a:t>
            </a:r>
            <a:r>
              <a:rPr lang="en-US" dirty="0"/>
              <a:t>phrase "ΓΝΩΘΙ ΜΑΘΗΜΑ" </a:t>
            </a:r>
            <a:r>
              <a:rPr lang="lv-LV" dirty="0" err="1" smtClean="0"/>
              <a:t>is</a:t>
            </a:r>
            <a:r>
              <a:rPr lang="lv-LV" dirty="0" smtClean="0"/>
              <a:t> </a:t>
            </a:r>
            <a:r>
              <a:rPr lang="lv-LV" dirty="0" err="1" smtClean="0"/>
              <a:t>actully</a:t>
            </a:r>
            <a:r>
              <a:rPr lang="lv-LV" dirty="0" smtClean="0"/>
              <a:t> </a:t>
            </a:r>
            <a:r>
              <a:rPr lang="lv-LV" dirty="0" err="1" smtClean="0"/>
              <a:t>paraphrase</a:t>
            </a:r>
            <a:r>
              <a:rPr lang="lv-LV" dirty="0" smtClean="0"/>
              <a:t> </a:t>
            </a:r>
            <a:r>
              <a:rPr lang="lv-LV" dirty="0" err="1" smtClean="0"/>
              <a:t>from</a:t>
            </a:r>
            <a:r>
              <a:rPr lang="lv-LV" dirty="0" smtClean="0"/>
              <a:t> </a:t>
            </a:r>
            <a:r>
              <a:rPr lang="en-US" dirty="0" smtClean="0"/>
              <a:t>this</a:t>
            </a:r>
            <a:r>
              <a:rPr lang="lv-LV" dirty="0" smtClean="0"/>
              <a:t> </a:t>
            </a:r>
            <a:r>
              <a:rPr lang="lv-LV" dirty="0" err="1" smtClean="0"/>
              <a:t>prase</a:t>
            </a:r>
            <a:r>
              <a:rPr lang="lv-LV" dirty="0" smtClean="0"/>
              <a:t> </a:t>
            </a:r>
            <a:r>
              <a:rPr lang="en-US" dirty="0" smtClean="0"/>
              <a:t>"</a:t>
            </a:r>
            <a:r>
              <a:rPr lang="en-US" dirty="0" err="1"/>
              <a:t>Gnothi</a:t>
            </a:r>
            <a:r>
              <a:rPr lang="en-US" dirty="0"/>
              <a:t> </a:t>
            </a:r>
            <a:r>
              <a:rPr lang="en-US" dirty="0" err="1" smtClean="0"/>
              <a:t>Seauton</a:t>
            </a:r>
            <a:r>
              <a:rPr lang="en-US" dirty="0" smtClean="0"/>
              <a:t>«</a:t>
            </a:r>
            <a:r>
              <a:rPr lang="lv-LV" dirty="0" smtClean="0"/>
              <a:t>(</a:t>
            </a:r>
            <a:r>
              <a:rPr lang="en-US" dirty="0"/>
              <a:t>ΓΝΩΘΙ </a:t>
            </a:r>
            <a:r>
              <a:rPr lang="el-GR" dirty="0" smtClean="0"/>
              <a:t>ΣΕΑΥΤΟΝ</a:t>
            </a:r>
            <a:r>
              <a:rPr lang="en-US" dirty="0" smtClean="0"/>
              <a:t>)</a:t>
            </a:r>
            <a:r>
              <a:rPr lang="lv-LV" dirty="0" smtClean="0"/>
              <a:t>: it</a:t>
            </a:r>
            <a:r>
              <a:rPr lang="en-US" dirty="0" smtClean="0"/>
              <a:t> </a:t>
            </a:r>
            <a:r>
              <a:rPr lang="en-US" dirty="0"/>
              <a:t>actually means "Know Thyself" in ancient </a:t>
            </a:r>
            <a:r>
              <a:rPr lang="en-US" dirty="0" smtClean="0"/>
              <a:t>Greek</a:t>
            </a:r>
            <a:r>
              <a:rPr lang="lv-LV" dirty="0" smtClean="0"/>
              <a:t>. It</a:t>
            </a:r>
            <a:r>
              <a:rPr lang="en-US" dirty="0" smtClean="0"/>
              <a:t> is </a:t>
            </a:r>
            <a:r>
              <a:rPr lang="en-US" dirty="0"/>
              <a:t>inscribed at the entrance of the Temple of Apollo at Delphi. </a:t>
            </a:r>
            <a:r>
              <a:rPr lang="lv-LV" dirty="0" err="1" smtClean="0"/>
              <a:t>However</a:t>
            </a:r>
            <a:r>
              <a:rPr lang="en-US" dirty="0" smtClean="0"/>
              <a:t>, </a:t>
            </a:r>
            <a:r>
              <a:rPr lang="en-US" dirty="0"/>
              <a:t>it has been interpreted in different ways, including as an exhortation to seek knowledge and understanding.</a:t>
            </a:r>
          </a:p>
          <a:p>
            <a:r>
              <a:rPr lang="lv-LV" dirty="0" err="1" smtClean="0"/>
              <a:t>But</a:t>
            </a:r>
            <a:r>
              <a:rPr lang="lv-LV" dirty="0" smtClean="0"/>
              <a:t> </a:t>
            </a:r>
            <a:r>
              <a:rPr lang="lv-LV" dirty="0" err="1" smtClean="0"/>
              <a:t>in</a:t>
            </a:r>
            <a:r>
              <a:rPr lang="lv-LV" dirty="0" smtClean="0"/>
              <a:t> </a:t>
            </a:r>
            <a:r>
              <a:rPr lang="lv-LV" dirty="0" err="1" smtClean="0"/>
              <a:t>the</a:t>
            </a:r>
            <a:r>
              <a:rPr lang="lv-LV" dirty="0" smtClean="0"/>
              <a:t> </a:t>
            </a:r>
            <a:r>
              <a:rPr lang="lv-LV" dirty="0" err="1" smtClean="0"/>
              <a:t>context</a:t>
            </a:r>
            <a:r>
              <a:rPr lang="lv-LV" dirty="0" smtClean="0"/>
              <a:t> </a:t>
            </a:r>
            <a:r>
              <a:rPr lang="lv-LV" dirty="0" err="1" smtClean="0"/>
              <a:t>of</a:t>
            </a:r>
            <a:r>
              <a:rPr lang="lv-LV" dirty="0" smtClean="0"/>
              <a:t> </a:t>
            </a:r>
            <a:r>
              <a:rPr lang="lv-LV" dirty="0" err="1" smtClean="0"/>
              <a:t>our</a:t>
            </a:r>
            <a:r>
              <a:rPr lang="lv-LV" dirty="0" smtClean="0"/>
              <a:t> </a:t>
            </a:r>
            <a:r>
              <a:rPr lang="lv-LV" dirty="0" err="1" smtClean="0"/>
              <a:t>question</a:t>
            </a:r>
            <a:r>
              <a:rPr lang="lv-LV" dirty="0" smtClean="0"/>
              <a:t> </a:t>
            </a:r>
            <a:r>
              <a:rPr lang="lv-LV" dirty="0" err="1" smtClean="0"/>
              <a:t>for</a:t>
            </a:r>
            <a:r>
              <a:rPr lang="lv-LV" dirty="0" smtClean="0"/>
              <a:t> </a:t>
            </a:r>
            <a:r>
              <a:rPr lang="lv-LV" dirty="0" err="1" smtClean="0"/>
              <a:t>today’s</a:t>
            </a:r>
            <a:r>
              <a:rPr lang="lv-LV" dirty="0" smtClean="0"/>
              <a:t> </a:t>
            </a:r>
            <a:r>
              <a:rPr lang="lv-LV" dirty="0" err="1" smtClean="0"/>
              <a:t>discussion</a:t>
            </a:r>
            <a:r>
              <a:rPr lang="lv-LV" dirty="0" smtClean="0"/>
              <a:t> </a:t>
            </a:r>
            <a:r>
              <a:rPr lang="en-US" dirty="0"/>
              <a:t>What are the foundations of our thinking</a:t>
            </a:r>
            <a:r>
              <a:rPr lang="en-US" dirty="0" smtClean="0"/>
              <a:t>?</a:t>
            </a:r>
            <a:r>
              <a:rPr lang="lv-LV" dirty="0" smtClean="0"/>
              <a:t> </a:t>
            </a:r>
            <a:r>
              <a:rPr lang="lv-LV" dirty="0" err="1" smtClean="0"/>
              <a:t>we</a:t>
            </a:r>
            <a:r>
              <a:rPr lang="lv-LV" dirty="0" smtClean="0"/>
              <a:t> </a:t>
            </a:r>
            <a:r>
              <a:rPr lang="lv-LV" dirty="0" err="1" smtClean="0"/>
              <a:t>may</a:t>
            </a:r>
            <a:r>
              <a:rPr lang="lv-LV" dirty="0" smtClean="0"/>
              <a:t> </a:t>
            </a:r>
            <a:r>
              <a:rPr lang="lv-LV" dirty="0" err="1" smtClean="0"/>
              <a:t>argue</a:t>
            </a:r>
            <a:r>
              <a:rPr lang="lv-LV" dirty="0" smtClean="0"/>
              <a:t> </a:t>
            </a:r>
            <a:r>
              <a:rPr lang="lv-LV" dirty="0" err="1" smtClean="0"/>
              <a:t>and</a:t>
            </a:r>
            <a:r>
              <a:rPr lang="lv-LV" dirty="0" smtClean="0"/>
              <a:t> </a:t>
            </a:r>
            <a:r>
              <a:rPr lang="lv-LV" dirty="0" err="1" smtClean="0"/>
              <a:t>say</a:t>
            </a:r>
            <a:r>
              <a:rPr lang="lv-LV" dirty="0" smtClean="0"/>
              <a:t> – Just </a:t>
            </a:r>
            <a:r>
              <a:rPr lang="lv-LV" dirty="0" err="1" smtClean="0"/>
              <a:t>this</a:t>
            </a:r>
            <a:r>
              <a:rPr lang="lv-LV" dirty="0" smtClean="0"/>
              <a:t> </a:t>
            </a:r>
            <a:r>
              <a:rPr lang="lv-LV" dirty="0" err="1" smtClean="0"/>
              <a:t>question</a:t>
            </a:r>
            <a:r>
              <a:rPr lang="lv-LV" dirty="0" smtClean="0"/>
              <a:t> </a:t>
            </a:r>
            <a:r>
              <a:rPr lang="en-US" dirty="0"/>
              <a:t>ΓΝΩΘΙ </a:t>
            </a:r>
            <a:r>
              <a:rPr lang="el-GR" dirty="0"/>
              <a:t>ΣΕΑΥΤΟΝ </a:t>
            </a:r>
            <a:r>
              <a:rPr lang="lv-LV" dirty="0" err="1" smtClean="0"/>
              <a:t>is</a:t>
            </a:r>
            <a:r>
              <a:rPr lang="lv-LV" dirty="0" smtClean="0"/>
              <a:t> </a:t>
            </a:r>
            <a:r>
              <a:rPr lang="lv-LV" dirty="0" err="1" smtClean="0"/>
              <a:t>in</a:t>
            </a:r>
            <a:r>
              <a:rPr lang="lv-LV" dirty="0" smtClean="0"/>
              <a:t> </a:t>
            </a:r>
            <a:r>
              <a:rPr lang="lv-LV" dirty="0" err="1" smtClean="0"/>
              <a:t>the</a:t>
            </a:r>
            <a:r>
              <a:rPr lang="lv-LV" dirty="0" smtClean="0"/>
              <a:t> </a:t>
            </a:r>
            <a:r>
              <a:rPr lang="lv-LV" dirty="0" err="1" smtClean="0"/>
              <a:t>direction</a:t>
            </a:r>
            <a:r>
              <a:rPr lang="lv-LV" dirty="0" smtClean="0"/>
              <a:t> </a:t>
            </a:r>
            <a:r>
              <a:rPr lang="lv-LV" dirty="0" err="1" smtClean="0"/>
              <a:t>of</a:t>
            </a:r>
            <a:r>
              <a:rPr lang="lv-LV" dirty="0" smtClean="0"/>
              <a:t> </a:t>
            </a:r>
            <a:r>
              <a:rPr lang="lv-LV" dirty="0" err="1" smtClean="0"/>
              <a:t>enquiering</a:t>
            </a:r>
            <a:r>
              <a:rPr lang="lv-LV" dirty="0" smtClean="0"/>
              <a:t> </a:t>
            </a:r>
            <a:r>
              <a:rPr lang="lv-LV" dirty="0" err="1" smtClean="0"/>
              <a:t>after</a:t>
            </a:r>
            <a:r>
              <a:rPr lang="lv-LV" dirty="0" smtClean="0"/>
              <a:t> </a:t>
            </a:r>
            <a:r>
              <a:rPr lang="lv-LV" dirty="0" err="1" smtClean="0"/>
              <a:t>our</a:t>
            </a:r>
            <a:r>
              <a:rPr lang="lv-LV" dirty="0" smtClean="0"/>
              <a:t> </a:t>
            </a:r>
            <a:r>
              <a:rPr lang="lv-LV" dirty="0" err="1" smtClean="0"/>
              <a:t>ways</a:t>
            </a:r>
            <a:r>
              <a:rPr lang="lv-LV" dirty="0" smtClean="0"/>
              <a:t> </a:t>
            </a:r>
            <a:r>
              <a:rPr lang="lv-LV" dirty="0" err="1" smtClean="0"/>
              <a:t>of</a:t>
            </a:r>
            <a:r>
              <a:rPr lang="lv-LV" dirty="0" smtClean="0"/>
              <a:t> </a:t>
            </a:r>
            <a:r>
              <a:rPr lang="lv-LV" dirty="0" err="1" smtClean="0"/>
              <a:t>thinking</a:t>
            </a:r>
            <a:r>
              <a:rPr lang="lv-LV" dirty="0" smtClean="0"/>
              <a:t>, </a:t>
            </a:r>
            <a:r>
              <a:rPr lang="lv-LV" dirty="0" err="1" smtClean="0"/>
              <a:t>yes</a:t>
            </a:r>
            <a:r>
              <a:rPr lang="lv-LV" dirty="0" smtClean="0"/>
              <a:t>, </a:t>
            </a:r>
            <a:r>
              <a:rPr lang="lv-LV" dirty="0" err="1" smtClean="0"/>
              <a:t>not</a:t>
            </a:r>
            <a:r>
              <a:rPr lang="lv-LV" dirty="0" smtClean="0"/>
              <a:t> </a:t>
            </a:r>
            <a:r>
              <a:rPr lang="lv-LV" dirty="0" err="1" smtClean="0"/>
              <a:t>only</a:t>
            </a:r>
            <a:r>
              <a:rPr lang="lv-LV" dirty="0" smtClean="0"/>
              <a:t> </a:t>
            </a:r>
            <a:r>
              <a:rPr lang="lv-LV" dirty="0" err="1" smtClean="0"/>
              <a:t>ask</a:t>
            </a:r>
            <a:r>
              <a:rPr lang="lv-LV" dirty="0" smtClean="0"/>
              <a:t> </a:t>
            </a:r>
            <a:r>
              <a:rPr lang="lv-LV" dirty="0" err="1" smtClean="0"/>
              <a:t>what</a:t>
            </a:r>
            <a:r>
              <a:rPr lang="lv-LV" dirty="0" smtClean="0"/>
              <a:t> </a:t>
            </a:r>
            <a:r>
              <a:rPr lang="lv-LV" dirty="0" err="1" smtClean="0"/>
              <a:t>we</a:t>
            </a:r>
            <a:r>
              <a:rPr lang="lv-LV" dirty="0" smtClean="0"/>
              <a:t> </a:t>
            </a:r>
            <a:r>
              <a:rPr lang="lv-LV" dirty="0" err="1" smtClean="0"/>
              <a:t>may</a:t>
            </a:r>
            <a:r>
              <a:rPr lang="lv-LV" dirty="0" smtClean="0"/>
              <a:t> </a:t>
            </a:r>
            <a:r>
              <a:rPr lang="lv-LV" dirty="0" err="1" smtClean="0"/>
              <a:t>gain</a:t>
            </a:r>
            <a:r>
              <a:rPr lang="lv-LV" dirty="0" smtClean="0"/>
              <a:t> </a:t>
            </a:r>
            <a:r>
              <a:rPr lang="lv-LV" dirty="0" err="1" smtClean="0"/>
              <a:t>with</a:t>
            </a:r>
            <a:r>
              <a:rPr lang="lv-LV" dirty="0" smtClean="0"/>
              <a:t> </a:t>
            </a:r>
            <a:r>
              <a:rPr lang="lv-LV" dirty="0" err="1" smtClean="0"/>
              <a:t>our</a:t>
            </a:r>
            <a:r>
              <a:rPr lang="lv-LV" dirty="0" smtClean="0"/>
              <a:t> </a:t>
            </a:r>
            <a:r>
              <a:rPr lang="lv-LV" dirty="0" err="1" smtClean="0"/>
              <a:t>consciousness</a:t>
            </a:r>
            <a:r>
              <a:rPr lang="lv-LV" dirty="0" smtClean="0"/>
              <a:t>, </a:t>
            </a:r>
            <a:r>
              <a:rPr lang="lv-LV" dirty="0" err="1" smtClean="0"/>
              <a:t>ability</a:t>
            </a:r>
            <a:r>
              <a:rPr lang="lv-LV" dirty="0" smtClean="0"/>
              <a:t> to </a:t>
            </a:r>
            <a:r>
              <a:rPr lang="lv-LV" dirty="0" err="1" smtClean="0"/>
              <a:t>think</a:t>
            </a:r>
            <a:r>
              <a:rPr lang="lv-LV" dirty="0" smtClean="0"/>
              <a:t>, </a:t>
            </a:r>
            <a:r>
              <a:rPr lang="lv-LV" dirty="0" err="1" smtClean="0"/>
              <a:t>in</a:t>
            </a:r>
            <a:r>
              <a:rPr lang="lv-LV" dirty="0" smtClean="0"/>
              <a:t> </a:t>
            </a:r>
            <a:r>
              <a:rPr lang="lv-LV" dirty="0" err="1" smtClean="0"/>
              <a:t>acquiering</a:t>
            </a:r>
            <a:r>
              <a:rPr lang="lv-LV" dirty="0" smtClean="0"/>
              <a:t> </a:t>
            </a:r>
            <a:r>
              <a:rPr lang="lv-LV" dirty="0" err="1" smtClean="0"/>
              <a:t>new</a:t>
            </a:r>
            <a:r>
              <a:rPr lang="lv-LV" dirty="0" smtClean="0"/>
              <a:t> </a:t>
            </a:r>
            <a:r>
              <a:rPr lang="lv-LV" dirty="0" err="1" smtClean="0"/>
              <a:t>knowledge</a:t>
            </a:r>
            <a:r>
              <a:rPr lang="lv-LV" dirty="0" smtClean="0"/>
              <a:t>, </a:t>
            </a:r>
            <a:r>
              <a:rPr lang="lv-LV" dirty="0" err="1" smtClean="0"/>
              <a:t>but</a:t>
            </a:r>
            <a:r>
              <a:rPr lang="lv-LV" dirty="0" smtClean="0"/>
              <a:t>, </a:t>
            </a:r>
            <a:r>
              <a:rPr lang="lv-LV" dirty="0" err="1" smtClean="0"/>
              <a:t>reversely</a:t>
            </a:r>
            <a:r>
              <a:rPr lang="lv-LV" dirty="0" smtClean="0"/>
              <a:t>, </a:t>
            </a:r>
            <a:r>
              <a:rPr lang="lv-LV" dirty="0" err="1" smtClean="0"/>
              <a:t>ask</a:t>
            </a:r>
            <a:r>
              <a:rPr lang="lv-LV" dirty="0" smtClean="0"/>
              <a:t> </a:t>
            </a:r>
            <a:r>
              <a:rPr lang="lv-LV" dirty="0" err="1" smtClean="0"/>
              <a:t>about</a:t>
            </a:r>
            <a:r>
              <a:rPr lang="lv-LV" dirty="0" smtClean="0"/>
              <a:t> </a:t>
            </a:r>
            <a:r>
              <a:rPr lang="lv-LV" dirty="0" err="1" smtClean="0"/>
              <a:t>how</a:t>
            </a:r>
            <a:r>
              <a:rPr lang="lv-LV" dirty="0" smtClean="0"/>
              <a:t> </a:t>
            </a:r>
            <a:r>
              <a:rPr lang="lv-LV" dirty="0" err="1" smtClean="0"/>
              <a:t>this</a:t>
            </a:r>
            <a:r>
              <a:rPr lang="lv-LV" dirty="0" smtClean="0"/>
              <a:t> </a:t>
            </a:r>
            <a:r>
              <a:rPr lang="lv-LV" dirty="0" err="1" smtClean="0"/>
              <a:t>ability</a:t>
            </a:r>
            <a:r>
              <a:rPr lang="lv-LV" dirty="0" smtClean="0"/>
              <a:t> to </a:t>
            </a:r>
            <a:r>
              <a:rPr lang="lv-LV" dirty="0" err="1" smtClean="0"/>
              <a:t>think</a:t>
            </a:r>
            <a:r>
              <a:rPr lang="lv-LV" dirty="0" smtClean="0"/>
              <a:t> </a:t>
            </a:r>
            <a:r>
              <a:rPr lang="lv-LV" dirty="0" err="1" smtClean="0"/>
              <a:t>is</a:t>
            </a:r>
            <a:r>
              <a:rPr lang="lv-LV" dirty="0" smtClean="0"/>
              <a:t> </a:t>
            </a:r>
            <a:r>
              <a:rPr lang="lv-LV" dirty="0" err="1" smtClean="0"/>
              <a:t>built</a:t>
            </a:r>
            <a:r>
              <a:rPr lang="lv-LV" dirty="0" smtClean="0"/>
              <a:t> </a:t>
            </a:r>
            <a:r>
              <a:rPr lang="lv-LV" dirty="0" err="1" smtClean="0"/>
              <a:t>up</a:t>
            </a:r>
            <a:r>
              <a:rPr lang="lv-LV" dirty="0" smtClean="0"/>
              <a:t> </a:t>
            </a:r>
            <a:r>
              <a:rPr lang="lv-LV" dirty="0" err="1" smtClean="0"/>
              <a:t>in</a:t>
            </a:r>
            <a:r>
              <a:rPr lang="lv-LV" dirty="0" smtClean="0"/>
              <a:t> </a:t>
            </a:r>
            <a:r>
              <a:rPr lang="lv-LV" dirty="0" err="1" smtClean="0"/>
              <a:t>us</a:t>
            </a:r>
            <a:r>
              <a:rPr lang="lv-LV" dirty="0" smtClean="0"/>
              <a:t>. </a:t>
            </a:r>
          </a:p>
          <a:p>
            <a:r>
              <a:rPr lang="lv-LV" dirty="0" err="1" smtClean="0"/>
              <a:t>But</a:t>
            </a:r>
            <a:r>
              <a:rPr lang="lv-LV" dirty="0" smtClean="0"/>
              <a:t>, </a:t>
            </a:r>
            <a:r>
              <a:rPr lang="lv-LV" dirty="0" err="1" smtClean="0"/>
              <a:t>of</a:t>
            </a:r>
            <a:r>
              <a:rPr lang="lv-LV" dirty="0" smtClean="0"/>
              <a:t> </a:t>
            </a:r>
            <a:r>
              <a:rPr lang="lv-LV" dirty="0" err="1" smtClean="0"/>
              <a:t>course</a:t>
            </a:r>
            <a:r>
              <a:rPr lang="lv-LV" dirty="0" smtClean="0"/>
              <a:t> </a:t>
            </a:r>
            <a:r>
              <a:rPr lang="lv-LV" dirty="0" err="1" smtClean="0"/>
              <a:t>we</a:t>
            </a:r>
            <a:r>
              <a:rPr lang="lv-LV" dirty="0" smtClean="0"/>
              <a:t> </a:t>
            </a:r>
            <a:r>
              <a:rPr lang="lv-LV" dirty="0" err="1" smtClean="0"/>
              <a:t>are</a:t>
            </a:r>
            <a:r>
              <a:rPr lang="lv-LV" dirty="0" smtClean="0"/>
              <a:t> </a:t>
            </a:r>
            <a:r>
              <a:rPr lang="lv-LV" dirty="0" err="1" smtClean="0"/>
              <a:t>not</a:t>
            </a:r>
            <a:r>
              <a:rPr lang="lv-LV" dirty="0" smtClean="0"/>
              <a:t> </a:t>
            </a:r>
            <a:r>
              <a:rPr lang="lv-LV" dirty="0" err="1" smtClean="0"/>
              <a:t>ready</a:t>
            </a:r>
            <a:r>
              <a:rPr lang="lv-LV" dirty="0" smtClean="0"/>
              <a:t> </a:t>
            </a:r>
            <a:r>
              <a:rPr lang="lv-LV" dirty="0" err="1" smtClean="0"/>
              <a:t>here</a:t>
            </a:r>
            <a:r>
              <a:rPr lang="lv-LV" dirty="0" smtClean="0"/>
              <a:t> to </a:t>
            </a:r>
            <a:r>
              <a:rPr lang="lv-LV" dirty="0" err="1" smtClean="0"/>
              <a:t>solve</a:t>
            </a:r>
            <a:r>
              <a:rPr lang="lv-LV" dirty="0" smtClean="0"/>
              <a:t> </a:t>
            </a:r>
            <a:r>
              <a:rPr lang="lv-LV" dirty="0" err="1" smtClean="0"/>
              <a:t>the</a:t>
            </a:r>
            <a:r>
              <a:rPr lang="lv-LV" dirty="0" smtClean="0"/>
              <a:t> </a:t>
            </a:r>
            <a:r>
              <a:rPr lang="lv-LV" dirty="0" err="1" smtClean="0"/>
              <a:t>cognitive</a:t>
            </a:r>
            <a:r>
              <a:rPr lang="lv-LV" dirty="0" smtClean="0"/>
              <a:t> </a:t>
            </a:r>
            <a:r>
              <a:rPr lang="lv-LV" dirty="0" err="1" smtClean="0"/>
              <a:t>puzzle</a:t>
            </a:r>
            <a:r>
              <a:rPr lang="lv-LV" dirty="0" smtClean="0"/>
              <a:t> </a:t>
            </a:r>
            <a:r>
              <a:rPr lang="lv-LV" dirty="0" err="1" smtClean="0"/>
              <a:t>of</a:t>
            </a:r>
            <a:r>
              <a:rPr lang="lv-LV" dirty="0" smtClean="0"/>
              <a:t> </a:t>
            </a:r>
            <a:r>
              <a:rPr lang="lv-LV" dirty="0" err="1" smtClean="0"/>
              <a:t>how</a:t>
            </a:r>
            <a:r>
              <a:rPr lang="lv-LV" dirty="0" smtClean="0"/>
              <a:t> </a:t>
            </a:r>
            <a:r>
              <a:rPr lang="lv-LV" dirty="0" err="1" smtClean="0"/>
              <a:t>our</a:t>
            </a:r>
            <a:r>
              <a:rPr lang="lv-LV" dirty="0" smtClean="0"/>
              <a:t> </a:t>
            </a:r>
            <a:r>
              <a:rPr lang="lv-LV" dirty="0" err="1" smtClean="0"/>
              <a:t>consciousness</a:t>
            </a:r>
            <a:r>
              <a:rPr lang="lv-LV" dirty="0" smtClean="0"/>
              <a:t> </a:t>
            </a:r>
            <a:r>
              <a:rPr lang="lv-LV" dirty="0" err="1" smtClean="0"/>
              <a:t>works</a:t>
            </a:r>
            <a:r>
              <a:rPr lang="lv-LV" dirty="0" smtClean="0"/>
              <a:t>, </a:t>
            </a:r>
            <a:r>
              <a:rPr lang="lv-LV" dirty="0" err="1" smtClean="0"/>
              <a:t>where</a:t>
            </a:r>
            <a:r>
              <a:rPr lang="lv-LV" dirty="0" smtClean="0"/>
              <a:t> </a:t>
            </a:r>
            <a:r>
              <a:rPr lang="lv-LV" dirty="0" err="1" smtClean="0"/>
              <a:t>from</a:t>
            </a:r>
            <a:r>
              <a:rPr lang="lv-LV" dirty="0" smtClean="0"/>
              <a:t> </a:t>
            </a:r>
            <a:r>
              <a:rPr lang="lv-LV" dirty="0" err="1" smtClean="0"/>
              <a:t>our</a:t>
            </a:r>
            <a:r>
              <a:rPr lang="lv-LV" dirty="0" smtClean="0"/>
              <a:t> </a:t>
            </a:r>
            <a:r>
              <a:rPr lang="lv-LV" dirty="0" err="1" smtClean="0"/>
              <a:t>thoughts</a:t>
            </a:r>
            <a:r>
              <a:rPr lang="lv-LV" dirty="0" smtClean="0"/>
              <a:t> </a:t>
            </a:r>
            <a:r>
              <a:rPr lang="lv-LV" dirty="0" err="1" smtClean="0"/>
              <a:t>come</a:t>
            </a:r>
            <a:r>
              <a:rPr lang="lv-LV" dirty="0" smtClean="0"/>
              <a:t>, </a:t>
            </a:r>
            <a:r>
              <a:rPr lang="lv-LV" dirty="0" err="1" smtClean="0"/>
              <a:t>but</a:t>
            </a:r>
            <a:r>
              <a:rPr lang="lv-LV" dirty="0" smtClean="0"/>
              <a:t>, </a:t>
            </a:r>
            <a:r>
              <a:rPr lang="lv-LV" dirty="0" err="1" smtClean="0"/>
              <a:t>nevertheless</a:t>
            </a:r>
            <a:r>
              <a:rPr lang="lv-LV" dirty="0" smtClean="0"/>
              <a:t>, </a:t>
            </a:r>
            <a:r>
              <a:rPr lang="lv-LV" dirty="0" err="1" smtClean="0"/>
              <a:t>actually</a:t>
            </a:r>
            <a:r>
              <a:rPr lang="lv-LV" dirty="0" smtClean="0"/>
              <a:t> </a:t>
            </a:r>
            <a:r>
              <a:rPr lang="lv-LV" dirty="0" err="1" smtClean="0"/>
              <a:t>in</a:t>
            </a:r>
            <a:r>
              <a:rPr lang="lv-LV" dirty="0" smtClean="0"/>
              <a:t> </a:t>
            </a:r>
            <a:r>
              <a:rPr lang="lv-LV" dirty="0" err="1" smtClean="0"/>
              <a:t>already</a:t>
            </a:r>
            <a:r>
              <a:rPr lang="lv-LV" dirty="0" smtClean="0"/>
              <a:t> </a:t>
            </a:r>
            <a:r>
              <a:rPr lang="lv-LV" dirty="0" err="1" smtClean="0"/>
              <a:t>our</a:t>
            </a:r>
            <a:r>
              <a:rPr lang="lv-LV" dirty="0" smtClean="0"/>
              <a:t> </a:t>
            </a:r>
            <a:r>
              <a:rPr lang="lv-LV" dirty="0" err="1" smtClean="0"/>
              <a:t>usual</a:t>
            </a:r>
            <a:r>
              <a:rPr lang="lv-LV" dirty="0" smtClean="0"/>
              <a:t> </a:t>
            </a:r>
            <a:r>
              <a:rPr lang="lv-LV" dirty="0" err="1" smtClean="0"/>
              <a:t>way</a:t>
            </a:r>
            <a:r>
              <a:rPr lang="lv-LV" dirty="0" smtClean="0"/>
              <a:t> to </a:t>
            </a:r>
            <a:r>
              <a:rPr lang="lv-LV" dirty="0" err="1" smtClean="0"/>
              <a:t>try</a:t>
            </a:r>
            <a:r>
              <a:rPr lang="lv-LV" dirty="0" smtClean="0"/>
              <a:t> to </a:t>
            </a:r>
            <a:r>
              <a:rPr lang="lv-LV" dirty="0" err="1" smtClean="0"/>
              <a:t>pose</a:t>
            </a:r>
            <a:r>
              <a:rPr lang="lv-LV" dirty="0" smtClean="0"/>
              <a:t> </a:t>
            </a:r>
            <a:r>
              <a:rPr lang="lv-LV" dirty="0" err="1" smtClean="0"/>
              <a:t>some</a:t>
            </a:r>
            <a:r>
              <a:rPr lang="lv-LV" dirty="0" smtClean="0"/>
              <a:t> </a:t>
            </a:r>
            <a:r>
              <a:rPr lang="lv-LV" dirty="0" err="1" smtClean="0"/>
              <a:t>questions</a:t>
            </a:r>
            <a:r>
              <a:rPr lang="lv-LV" dirty="0" smtClean="0"/>
              <a:t> </a:t>
            </a:r>
            <a:r>
              <a:rPr lang="lv-LV" dirty="0" err="1" smtClean="0"/>
              <a:t>in</a:t>
            </a:r>
            <a:r>
              <a:rPr lang="lv-LV" dirty="0" smtClean="0"/>
              <a:t> </a:t>
            </a:r>
            <a:r>
              <a:rPr lang="lv-LV" dirty="0" err="1" smtClean="0"/>
              <a:t>the</a:t>
            </a:r>
            <a:r>
              <a:rPr lang="lv-LV" dirty="0" smtClean="0"/>
              <a:t> </a:t>
            </a:r>
            <a:r>
              <a:rPr lang="lv-LV" dirty="0" err="1" smtClean="0"/>
              <a:t>context</a:t>
            </a:r>
            <a:r>
              <a:rPr lang="lv-LV" dirty="0" smtClean="0"/>
              <a:t> </a:t>
            </a:r>
            <a:r>
              <a:rPr lang="lv-LV" dirty="0" err="1" smtClean="0"/>
              <a:t>of</a:t>
            </a:r>
            <a:r>
              <a:rPr lang="lv-LV" dirty="0" smtClean="0"/>
              <a:t> </a:t>
            </a:r>
            <a:r>
              <a:rPr lang="lv-LV" dirty="0" err="1" smtClean="0"/>
              <a:t>such</a:t>
            </a:r>
            <a:r>
              <a:rPr lang="lv-LV" dirty="0" smtClean="0"/>
              <a:t> </a:t>
            </a:r>
            <a:r>
              <a:rPr lang="lv-LV" dirty="0" err="1" smtClean="0"/>
              <a:t>notions</a:t>
            </a:r>
            <a:r>
              <a:rPr lang="lv-LV" dirty="0" smtClean="0"/>
              <a:t> </a:t>
            </a:r>
            <a:r>
              <a:rPr lang="lv-LV" dirty="0" err="1" smtClean="0"/>
              <a:t>as</a:t>
            </a:r>
            <a:r>
              <a:rPr lang="lv-LV" dirty="0" smtClean="0"/>
              <a:t> </a:t>
            </a:r>
            <a:r>
              <a:rPr lang="lv-LV" dirty="0" err="1" smtClean="0"/>
              <a:t>language</a:t>
            </a:r>
            <a:r>
              <a:rPr lang="lv-LV" dirty="0" smtClean="0"/>
              <a:t>, </a:t>
            </a:r>
            <a:r>
              <a:rPr lang="lv-LV" dirty="0" err="1" smtClean="0"/>
              <a:t>science</a:t>
            </a:r>
            <a:r>
              <a:rPr lang="lv-LV" dirty="0" smtClean="0"/>
              <a:t>, </a:t>
            </a:r>
            <a:r>
              <a:rPr lang="lv-LV" dirty="0" err="1" smtClean="0"/>
              <a:t>mathematics</a:t>
            </a:r>
            <a:r>
              <a:rPr lang="lv-LV" dirty="0" smtClean="0"/>
              <a:t>, </a:t>
            </a:r>
            <a:r>
              <a:rPr lang="lv-LV" dirty="0" err="1" smtClean="0"/>
              <a:t>and</a:t>
            </a:r>
            <a:r>
              <a:rPr lang="lv-LV" dirty="0" smtClean="0"/>
              <a:t>, </a:t>
            </a:r>
            <a:r>
              <a:rPr lang="lv-LV" dirty="0" err="1" smtClean="0"/>
              <a:t>yes</a:t>
            </a:r>
            <a:r>
              <a:rPr lang="lv-LV" dirty="0" smtClean="0"/>
              <a:t>, </a:t>
            </a:r>
            <a:r>
              <a:rPr lang="lv-LV" dirty="0" err="1" smtClean="0"/>
              <a:t>here</a:t>
            </a:r>
            <a:r>
              <a:rPr lang="lv-LV" dirty="0" smtClean="0"/>
              <a:t> </a:t>
            </a:r>
            <a:r>
              <a:rPr lang="lv-LV" dirty="0" err="1" smtClean="0"/>
              <a:t>adding</a:t>
            </a:r>
            <a:r>
              <a:rPr lang="lv-LV" dirty="0" smtClean="0"/>
              <a:t> </a:t>
            </a:r>
            <a:r>
              <a:rPr lang="lv-LV" dirty="0" err="1" smtClean="0"/>
              <a:t>consciousness</a:t>
            </a:r>
            <a:r>
              <a:rPr lang="lv-LV" dirty="0" smtClean="0"/>
              <a:t>, </a:t>
            </a:r>
            <a:r>
              <a:rPr lang="lv-LV" dirty="0" err="1" smtClean="0"/>
              <a:t>and</a:t>
            </a:r>
            <a:r>
              <a:rPr lang="lv-LV" dirty="0" smtClean="0"/>
              <a:t>, </a:t>
            </a:r>
            <a:r>
              <a:rPr lang="lv-LV" dirty="0" err="1" smtClean="0"/>
              <a:t>yes</a:t>
            </a:r>
            <a:r>
              <a:rPr lang="lv-LV" dirty="0" smtClean="0"/>
              <a:t>, </a:t>
            </a:r>
            <a:r>
              <a:rPr lang="lv-LV" dirty="0" err="1" smtClean="0"/>
              <a:t>today</a:t>
            </a:r>
            <a:r>
              <a:rPr lang="lv-LV" dirty="0" smtClean="0"/>
              <a:t> </a:t>
            </a:r>
            <a:r>
              <a:rPr lang="lv-LV" dirty="0" err="1" smtClean="0"/>
              <a:t>already</a:t>
            </a:r>
            <a:r>
              <a:rPr lang="lv-LV" dirty="0" smtClean="0"/>
              <a:t> </a:t>
            </a:r>
            <a:r>
              <a:rPr lang="lv-LV" dirty="0" err="1" smtClean="0"/>
              <a:t>adding</a:t>
            </a:r>
            <a:r>
              <a:rPr lang="lv-LV" dirty="0" smtClean="0"/>
              <a:t> </a:t>
            </a:r>
            <a:r>
              <a:rPr lang="lv-LV" dirty="0" err="1" smtClean="0"/>
              <a:t>one</a:t>
            </a:r>
            <a:r>
              <a:rPr lang="lv-LV" dirty="0" smtClean="0"/>
              <a:t> </a:t>
            </a:r>
            <a:r>
              <a:rPr lang="lv-LV" dirty="0" err="1" smtClean="0"/>
              <a:t>more</a:t>
            </a:r>
            <a:r>
              <a:rPr lang="lv-LV" dirty="0" smtClean="0"/>
              <a:t> </a:t>
            </a:r>
            <a:r>
              <a:rPr lang="lv-LV" dirty="0" err="1" smtClean="0"/>
              <a:t>agent</a:t>
            </a:r>
            <a:r>
              <a:rPr lang="lv-LV" dirty="0" smtClean="0"/>
              <a:t>, </a:t>
            </a:r>
            <a:r>
              <a:rPr lang="lv-LV" dirty="0" err="1" smtClean="0"/>
              <a:t>i.e</a:t>
            </a:r>
            <a:r>
              <a:rPr lang="lv-LV" dirty="0" smtClean="0"/>
              <a:t>., </a:t>
            </a:r>
            <a:r>
              <a:rPr lang="lv-LV" dirty="0" err="1" smtClean="0"/>
              <a:t>artifical</a:t>
            </a:r>
            <a:r>
              <a:rPr lang="lv-LV" dirty="0" smtClean="0"/>
              <a:t> </a:t>
            </a:r>
            <a:r>
              <a:rPr lang="lv-LV" dirty="0" err="1" smtClean="0"/>
              <a:t>intelligence</a:t>
            </a:r>
            <a:r>
              <a:rPr lang="lv-LV" dirty="0" smtClean="0"/>
              <a:t>, </a:t>
            </a:r>
            <a:r>
              <a:rPr lang="lv-LV" dirty="0" err="1" smtClean="0"/>
              <a:t>and</a:t>
            </a:r>
            <a:r>
              <a:rPr lang="lv-LV" dirty="0" smtClean="0"/>
              <a:t> </a:t>
            </a:r>
            <a:r>
              <a:rPr lang="lv-LV" dirty="0" err="1" smtClean="0"/>
              <a:t>this</a:t>
            </a:r>
            <a:r>
              <a:rPr lang="lv-LV" dirty="0" smtClean="0"/>
              <a:t> </a:t>
            </a:r>
            <a:r>
              <a:rPr lang="lv-LV" dirty="0" err="1" smtClean="0"/>
              <a:t>last</a:t>
            </a:r>
            <a:r>
              <a:rPr lang="lv-LV" dirty="0" smtClean="0"/>
              <a:t> </a:t>
            </a:r>
            <a:r>
              <a:rPr lang="lv-LV" dirty="0" err="1" smtClean="0"/>
              <a:t>already</a:t>
            </a:r>
            <a:r>
              <a:rPr lang="lv-LV" dirty="0" smtClean="0"/>
              <a:t> </a:t>
            </a:r>
            <a:r>
              <a:rPr lang="lv-LV" dirty="0" err="1" smtClean="0"/>
              <a:t>in</a:t>
            </a:r>
            <a:r>
              <a:rPr lang="lv-LV" dirty="0" smtClean="0"/>
              <a:t> </a:t>
            </a:r>
            <a:r>
              <a:rPr lang="lv-LV" dirty="0" err="1" smtClean="0"/>
              <a:t>the</a:t>
            </a:r>
            <a:r>
              <a:rPr lang="lv-LV" dirty="0" smtClean="0"/>
              <a:t> </a:t>
            </a:r>
            <a:r>
              <a:rPr lang="lv-LV" dirty="0" err="1" smtClean="0"/>
              <a:t>company</a:t>
            </a:r>
            <a:r>
              <a:rPr lang="lv-LV" dirty="0" smtClean="0"/>
              <a:t> </a:t>
            </a:r>
            <a:r>
              <a:rPr lang="lv-LV" dirty="0" err="1" smtClean="0"/>
              <a:t>with</a:t>
            </a:r>
            <a:r>
              <a:rPr lang="lv-LV" dirty="0" smtClean="0"/>
              <a:t> </a:t>
            </a:r>
            <a:r>
              <a:rPr lang="lv-LV" dirty="0" err="1" smtClean="0"/>
              <a:t>most</a:t>
            </a:r>
            <a:r>
              <a:rPr lang="lv-LV" dirty="0" smtClean="0"/>
              <a:t> </a:t>
            </a:r>
            <a:r>
              <a:rPr lang="lv-LV" dirty="0" err="1" smtClean="0"/>
              <a:t>advanced</a:t>
            </a:r>
            <a:r>
              <a:rPr lang="lv-LV" dirty="0" smtClean="0"/>
              <a:t> </a:t>
            </a:r>
            <a:r>
              <a:rPr lang="lv-LV" dirty="0" err="1" smtClean="0"/>
              <a:t>tools</a:t>
            </a:r>
            <a:r>
              <a:rPr lang="lv-LV" dirty="0" smtClean="0"/>
              <a:t> </a:t>
            </a:r>
            <a:r>
              <a:rPr lang="lv-LV" dirty="0" err="1" smtClean="0"/>
              <a:t>of</a:t>
            </a:r>
            <a:r>
              <a:rPr lang="lv-LV" dirty="0" smtClean="0"/>
              <a:t> </a:t>
            </a:r>
            <a:r>
              <a:rPr lang="lv-LV" dirty="0" err="1" smtClean="0"/>
              <a:t>today’s</a:t>
            </a:r>
            <a:r>
              <a:rPr lang="lv-LV" dirty="0" smtClean="0"/>
              <a:t> </a:t>
            </a:r>
            <a:r>
              <a:rPr lang="lv-LV" dirty="0" err="1" smtClean="0"/>
              <a:t>life</a:t>
            </a:r>
            <a:r>
              <a:rPr lang="lv-LV" dirty="0" smtClean="0"/>
              <a:t>, </a:t>
            </a:r>
            <a:r>
              <a:rPr lang="lv-LV" dirty="0" err="1" smtClean="0"/>
              <a:t>such</a:t>
            </a:r>
            <a:r>
              <a:rPr lang="lv-LV" dirty="0" smtClean="0"/>
              <a:t> </a:t>
            </a:r>
            <a:r>
              <a:rPr lang="lv-LV" dirty="0" err="1" smtClean="0"/>
              <a:t>as</a:t>
            </a:r>
            <a:r>
              <a:rPr lang="lv-LV" dirty="0" smtClean="0"/>
              <a:t> AI </a:t>
            </a:r>
            <a:r>
              <a:rPr lang="lv-LV" dirty="0" err="1" smtClean="0"/>
              <a:t>languge</a:t>
            </a:r>
            <a:r>
              <a:rPr lang="lv-LV" dirty="0" smtClean="0"/>
              <a:t> </a:t>
            </a:r>
            <a:r>
              <a:rPr lang="lv-LV" dirty="0" err="1" smtClean="0"/>
              <a:t>models</a:t>
            </a:r>
            <a:r>
              <a:rPr lang="lv-LV" dirty="0"/>
              <a:t>.</a:t>
            </a:r>
            <a:endParaRPr lang="en-US" dirty="0"/>
          </a:p>
        </p:txBody>
      </p:sp>
    </p:spTree>
    <p:extLst>
      <p:ext uri="{BB962C8B-B14F-4D97-AF65-F5344CB8AC3E}">
        <p14:creationId xmlns:p14="http://schemas.microsoft.com/office/powerpoint/2010/main" val="2280626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 </a:t>
            </a:r>
            <a:r>
              <a:rPr lang="en-US" dirty="0"/>
              <a:t>ΓΝΩΘΙ </a:t>
            </a:r>
            <a:r>
              <a:rPr lang="el-GR" dirty="0" smtClean="0"/>
              <a:t>ΣΕΑΥΤΟΝ</a:t>
            </a:r>
            <a:r>
              <a:rPr lang="lv-LV" dirty="0" smtClean="0"/>
              <a:t> un </a:t>
            </a:r>
            <a:r>
              <a:rPr lang="el-GR" dirty="0" smtClean="0"/>
              <a:t>ΓΝΩΘΙ ΜΑΘΗΜΑ</a:t>
            </a:r>
            <a:endParaRPr lang="en-US" dirty="0"/>
          </a:p>
        </p:txBody>
      </p:sp>
      <p:sp>
        <p:nvSpPr>
          <p:cNvPr id="3" name="Content Placeholder 2"/>
          <p:cNvSpPr>
            <a:spLocks noGrp="1"/>
          </p:cNvSpPr>
          <p:nvPr>
            <p:ph idx="1"/>
          </p:nvPr>
        </p:nvSpPr>
        <p:spPr/>
        <p:txBody>
          <a:bodyPr>
            <a:normAutofit fontScale="85000" lnSpcReduction="20000"/>
          </a:bodyPr>
          <a:lstStyle/>
          <a:p>
            <a:r>
              <a:rPr lang="lv-LV" dirty="0" smtClean="0"/>
              <a:t>Liekot blakus </a:t>
            </a:r>
            <a:r>
              <a:rPr lang="en-US" dirty="0"/>
              <a:t>ΓΝΩΘΙ </a:t>
            </a:r>
            <a:r>
              <a:rPr lang="el-GR" dirty="0"/>
              <a:t>ΣΕΑΥΤΟΝ</a:t>
            </a:r>
            <a:r>
              <a:rPr lang="lv-LV" dirty="0"/>
              <a:t> </a:t>
            </a:r>
            <a:r>
              <a:rPr lang="lv-LV" dirty="0" smtClean="0"/>
              <a:t> </a:t>
            </a:r>
            <a:r>
              <a:rPr lang="lv-LV" dirty="0" err="1" smtClean="0"/>
              <a:t>parafrāzi</a:t>
            </a:r>
            <a:r>
              <a:rPr lang="lv-LV" dirty="0" smtClean="0"/>
              <a:t> </a:t>
            </a:r>
            <a:r>
              <a:rPr lang="el-GR" dirty="0"/>
              <a:t>ΓΝΩΘΙ </a:t>
            </a:r>
            <a:r>
              <a:rPr lang="el-GR" dirty="0" smtClean="0"/>
              <a:t>ΜΑΘΗΜΑ</a:t>
            </a:r>
            <a:r>
              <a:rPr lang="lv-LV" dirty="0" smtClean="0"/>
              <a:t>, mēs papildinām pirmo ar otro:</a:t>
            </a:r>
          </a:p>
          <a:p>
            <a:pPr lvl="1"/>
            <a:r>
              <a:rPr lang="lv-LV" dirty="0" smtClean="0"/>
              <a:t>Meklē sevī, savā dvēselē svarīgo, to, kur sākas zinātne. Meklē domāšanas pamatus. Bet kur tā sākas? Jā, tā sākas saistībā ar valodu, bet, ejot jau uzreiz dziļumā, sakām, tā sākas ar zinātnisku valodu. Un kas tad ir zinātniskās valodas </a:t>
            </a:r>
            <a:r>
              <a:rPr lang="lv-LV" dirty="0" err="1" smtClean="0"/>
              <a:t>kvintisense</a:t>
            </a:r>
            <a:r>
              <a:rPr lang="lv-LV" dirty="0" smtClean="0"/>
              <a:t>? Tā ir matemātikā. Jā. Mūsu skatījumā zinātnes sākums ir tieši matemātika/</a:t>
            </a:r>
            <a:r>
              <a:rPr lang="el-GR" dirty="0"/>
              <a:t> </a:t>
            </a:r>
            <a:r>
              <a:rPr lang="el-GR" dirty="0" smtClean="0"/>
              <a:t>ΜΑΘΗΜΑ</a:t>
            </a:r>
            <a:r>
              <a:rPr lang="lv-LV" dirty="0" smtClean="0"/>
              <a:t>;</a:t>
            </a:r>
          </a:p>
          <a:p>
            <a:pPr lvl="1"/>
            <a:r>
              <a:rPr lang="lv-LV" dirty="0" smtClean="0"/>
              <a:t>Vēl vairāk, vai, specifiskāk. Sapratīsim ar </a:t>
            </a:r>
            <a:r>
              <a:rPr lang="el-GR" dirty="0" smtClean="0"/>
              <a:t>ΜΑΘΗΜΑ</a:t>
            </a:r>
            <a:r>
              <a:rPr lang="lv-LV" dirty="0" smtClean="0"/>
              <a:t> ne tikai matemātiku mūsdienu nozarē, kā disciplīnu, ko attīstām šodien, vakar, aizvakar. </a:t>
            </a:r>
          </a:p>
          <a:p>
            <a:pPr lvl="1"/>
            <a:r>
              <a:rPr lang="lv-LV" dirty="0" smtClean="0"/>
              <a:t>Mēģināsim ar </a:t>
            </a:r>
            <a:r>
              <a:rPr lang="el-GR" dirty="0" smtClean="0"/>
              <a:t>ΜΑΘΗΜΑ</a:t>
            </a:r>
            <a:r>
              <a:rPr lang="lv-LV" dirty="0" smtClean="0"/>
              <a:t> saprast to, uz ko balstās pati šī mūsdienu matemātika, un to sauksim par </a:t>
            </a:r>
            <a:r>
              <a:rPr lang="el-GR" dirty="0" smtClean="0"/>
              <a:t>ΜΑΘΗΜΑ</a:t>
            </a:r>
            <a:r>
              <a:rPr lang="lv-LV" dirty="0" smtClean="0"/>
              <a:t>. </a:t>
            </a:r>
          </a:p>
          <a:p>
            <a:pPr lvl="1"/>
            <a:r>
              <a:rPr lang="el-GR" dirty="0" smtClean="0"/>
              <a:t>ΜΑΘΗΜΑ</a:t>
            </a:r>
            <a:r>
              <a:rPr lang="lv-LV" dirty="0" smtClean="0"/>
              <a:t>, tā ir dvēseles daļa </a:t>
            </a:r>
            <a:r>
              <a:rPr lang="lv-LV" dirty="0" err="1" smtClean="0"/>
              <a:t>sokrātiskā</a:t>
            </a:r>
            <a:r>
              <a:rPr lang="lv-LV" dirty="0" smtClean="0"/>
              <a:t> nozīmē? Kāpēc ne? Arī tā mums derēs. Bet mēģināsim tuvoties kam </a:t>
            </a:r>
            <a:r>
              <a:rPr lang="lv-LV" dirty="0" err="1" smtClean="0"/>
              <a:t>mūsdieniskākam</a:t>
            </a:r>
            <a:r>
              <a:rPr lang="lv-LV" dirty="0" smtClean="0"/>
              <a:t>. </a:t>
            </a:r>
            <a:r>
              <a:rPr lang="el-GR" dirty="0" smtClean="0"/>
              <a:t>ΜΑΘΗΜΑ</a:t>
            </a:r>
            <a:r>
              <a:rPr lang="lv-LV" dirty="0" smtClean="0"/>
              <a:t> – tā ir matemātikas pamatā, ko vēl mēs nezinām vai pārzinām vāji, vai tikai nojaušam (vai nojaušam?), kas tas varētu būt.</a:t>
            </a:r>
          </a:p>
          <a:p>
            <a:pPr lvl="1"/>
            <a:r>
              <a:rPr lang="lv-LV" dirty="0"/>
              <a:t>Kas būtu matemātikas pamati mūsu dvēseles dziļumos? Jūs zināt? Arī es nezinu, Nu tad lūk šo sauksim par </a:t>
            </a:r>
            <a:r>
              <a:rPr lang="el-GR" dirty="0"/>
              <a:t>ΜΑΘΗΜΑ.</a:t>
            </a:r>
            <a:endParaRPr lang="lv-LV" dirty="0" smtClean="0"/>
          </a:p>
          <a:p>
            <a:pPr lvl="1"/>
            <a:r>
              <a:rPr lang="lv-LV" dirty="0" smtClean="0"/>
              <a:t>Tātad domāšanas pamati būs </a:t>
            </a:r>
            <a:r>
              <a:rPr lang="en-US" dirty="0"/>
              <a:t>ΓΝΩΘΙ </a:t>
            </a:r>
            <a:r>
              <a:rPr lang="el-GR" dirty="0"/>
              <a:t>ΣΕΑΥΤΟΝ</a:t>
            </a:r>
            <a:r>
              <a:rPr lang="lv-LV" dirty="0"/>
              <a:t> </a:t>
            </a:r>
            <a:r>
              <a:rPr lang="lv-LV" dirty="0" smtClean="0"/>
              <a:t> virzienā, bet, </a:t>
            </a:r>
            <a:r>
              <a:rPr lang="lv-LV" dirty="0" err="1" smtClean="0"/>
              <a:t>mūsdieniskojot</a:t>
            </a:r>
            <a:r>
              <a:rPr lang="lv-LV" dirty="0" smtClean="0"/>
              <a:t> situāciju, sacīsim - </a:t>
            </a:r>
            <a:r>
              <a:rPr lang="el-GR" dirty="0"/>
              <a:t>ΓΝΩΘΙ </a:t>
            </a:r>
            <a:r>
              <a:rPr lang="el-GR" dirty="0" smtClean="0"/>
              <a:t>ΜΑΘΗΜΑ</a:t>
            </a:r>
            <a:r>
              <a:rPr lang="lv-LV" dirty="0" smtClean="0"/>
              <a:t> virzienā. </a:t>
            </a:r>
            <a:endParaRPr lang="en-US" dirty="0"/>
          </a:p>
        </p:txBody>
      </p:sp>
    </p:spTree>
    <p:extLst>
      <p:ext uri="{BB962C8B-B14F-4D97-AF65-F5344CB8AC3E}">
        <p14:creationId xmlns:p14="http://schemas.microsoft.com/office/powerpoint/2010/main" val="1680947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ΓΝΩΘΙ </a:t>
            </a:r>
            <a:r>
              <a:rPr lang="el-GR" dirty="0"/>
              <a:t>ΣΕΑΥΤΟΝ</a:t>
            </a:r>
            <a:r>
              <a:rPr lang="lv-LV" dirty="0"/>
              <a:t> </a:t>
            </a:r>
            <a:r>
              <a:rPr lang="lv-LV" dirty="0" err="1"/>
              <a:t>and</a:t>
            </a:r>
            <a:r>
              <a:rPr lang="lv-LV" dirty="0"/>
              <a:t> </a:t>
            </a:r>
            <a:r>
              <a:rPr lang="el-GR" dirty="0"/>
              <a:t>ΓΝΩΘΙ ΜΑΘΗΜΑ</a:t>
            </a:r>
            <a:endParaRPr lang="en-US" dirty="0"/>
          </a:p>
        </p:txBody>
      </p:sp>
      <p:sp>
        <p:nvSpPr>
          <p:cNvPr id="3" name="Content Placeholder 2"/>
          <p:cNvSpPr>
            <a:spLocks noGrp="1"/>
          </p:cNvSpPr>
          <p:nvPr>
            <p:ph idx="1"/>
          </p:nvPr>
        </p:nvSpPr>
        <p:spPr>
          <a:xfrm>
            <a:off x="838200" y="1594624"/>
            <a:ext cx="10515600" cy="4939991"/>
          </a:xfrm>
        </p:spPr>
        <p:txBody>
          <a:bodyPr>
            <a:normAutofit fontScale="77500" lnSpcReduction="20000"/>
          </a:bodyPr>
          <a:lstStyle/>
          <a:p>
            <a:r>
              <a:rPr lang="en-US" dirty="0"/>
              <a:t>By placing the paraphrase of "ΓΝΩΘΙ ΣΕΑΥΤΟΝ" (Know Thyself) alongside "ΓΝΩΘΙ ΜΑΘΗΜΑ" (Know Mathematics), we complement the first with the second:</a:t>
            </a:r>
          </a:p>
          <a:p>
            <a:r>
              <a:rPr lang="en-US" dirty="0"/>
              <a:t>Search within yourself, within your soul, for what is important, where science begins. Seek the foundations of thinking. But where does it begin? Yes, it begins with language, but delving immediately into the depths, we say it begins with a scientific language. And what then is the quintessence of scientific language? It is mathematics. Yes. In our view, the beginning of science is precisely mathematics/ΜΑΘΗΜΑ.</a:t>
            </a:r>
          </a:p>
          <a:p>
            <a:r>
              <a:rPr lang="en-US" dirty="0"/>
              <a:t>Furthermore, or more specifically, let us understand with ΜΑΘΗΜΑ not only mathematics as a discipline developed today, yesterday, the day before. Let us try to understand with ΜΑΘΗΜΑ what the very foundation of modern mathematics is based on, and let us call it ΜΑΘΗΜΑ.</a:t>
            </a:r>
          </a:p>
          <a:p>
            <a:r>
              <a:rPr lang="en-US" dirty="0"/>
              <a:t>ΜΑΘΗΜΑ, is it a part of the soul in the Socratic sense? Why not? That will also be suitable for us. But let us try to approach something more contemporary. ΜΑΘΗΜΑ - it is at the foundation of mathematics, what we still do not know or know weakly, or only have a glimpse (or do we?). That means the foundations of thinking will be towards "ΓΝΩΘΙ ΣΕΑΥΤΟΝ" but, modernizing the situation, let us say it is towards "ΓΝΩΘΙ ΜΑΘΗΜΑ</a:t>
            </a:r>
            <a:r>
              <a:rPr lang="en-US" dirty="0" smtClean="0"/>
              <a:t>.«</a:t>
            </a:r>
            <a:r>
              <a:rPr lang="lv-LV" dirty="0" smtClean="0"/>
              <a:t> </a:t>
            </a:r>
            <a:endParaRPr lang="en-US" dirty="0"/>
          </a:p>
          <a:p>
            <a:endParaRPr lang="en-US" dirty="0"/>
          </a:p>
        </p:txBody>
      </p:sp>
    </p:spTree>
    <p:extLst>
      <p:ext uri="{BB962C8B-B14F-4D97-AF65-F5344CB8AC3E}">
        <p14:creationId xmlns:p14="http://schemas.microsoft.com/office/powerpoint/2010/main" val="2748694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ΓΝΩΘΙ </a:t>
            </a:r>
            <a:r>
              <a:rPr lang="el-GR" dirty="0"/>
              <a:t>ΣΕΑΥΤΟΝ</a:t>
            </a:r>
            <a:r>
              <a:rPr lang="lv-LV" dirty="0"/>
              <a:t> </a:t>
            </a:r>
            <a:r>
              <a:rPr lang="lv-LV" dirty="0" err="1" smtClean="0"/>
              <a:t>and</a:t>
            </a:r>
            <a:r>
              <a:rPr lang="lv-LV" dirty="0" smtClean="0"/>
              <a:t> </a:t>
            </a:r>
            <a:r>
              <a:rPr lang="el-GR" dirty="0"/>
              <a:t>ΓΝΩΘΙ ΜΑΘΗΜΑ</a:t>
            </a:r>
            <a:endParaRPr lang="en-US" dirty="0"/>
          </a:p>
        </p:txBody>
      </p:sp>
      <p:sp>
        <p:nvSpPr>
          <p:cNvPr id="3" name="Content Placeholder 2"/>
          <p:cNvSpPr>
            <a:spLocks noGrp="1"/>
          </p:cNvSpPr>
          <p:nvPr>
            <p:ph idx="1"/>
          </p:nvPr>
        </p:nvSpPr>
        <p:spPr/>
        <p:txBody>
          <a:bodyPr>
            <a:normAutofit fontScale="70000" lnSpcReduction="20000"/>
          </a:bodyPr>
          <a:lstStyle/>
          <a:p>
            <a:r>
              <a:rPr lang="en-US" dirty="0"/>
              <a:t>GPT man </a:t>
            </a:r>
            <a:r>
              <a:rPr lang="en-US" dirty="0" err="1"/>
              <a:t>pateica</a:t>
            </a:r>
            <a:r>
              <a:rPr lang="en-US" dirty="0"/>
              <a:t> </a:t>
            </a:r>
            <a:r>
              <a:rPr lang="en-US" dirty="0" err="1"/>
              <a:t>priekšā</a:t>
            </a:r>
            <a:r>
              <a:rPr lang="en-US" dirty="0"/>
              <a:t>: </a:t>
            </a:r>
            <a:r>
              <a:rPr lang="lv-LV" dirty="0" smtClean="0"/>
              <a:t/>
            </a:r>
            <a:br>
              <a:rPr lang="lv-LV" dirty="0" smtClean="0"/>
            </a:br>
            <a:r>
              <a:rPr lang="lv-LV" dirty="0" smtClean="0"/>
              <a:t>Matemātikas </a:t>
            </a:r>
            <a:r>
              <a:rPr lang="lv-LV" dirty="0"/>
              <a:t>pamati mūsu dvēseles dziļumos ir noslēpums, kas pat man nav zināms. Arī jums tas nav zināms. Tāpēc, ņemot vērā šo nezināmo, mēs to dēvēsim par </a:t>
            </a:r>
            <a:r>
              <a:rPr lang="el-GR" dirty="0"/>
              <a:t>ΜΑΘΗΜΑ. ΜΑΘΗΜΑ </a:t>
            </a:r>
            <a:r>
              <a:rPr lang="lv-LV" dirty="0"/>
              <a:t>būs tas nosaukums, kas simbolizē matemātikas pamatus, kas slēpjas mūsu dvēselēs</a:t>
            </a:r>
            <a:r>
              <a:rPr lang="lv-LV" dirty="0" smtClean="0"/>
              <a:t>.</a:t>
            </a:r>
          </a:p>
          <a:p>
            <a:r>
              <a:rPr lang="en-US" dirty="0"/>
              <a:t>GPT told me the following: The foundations of mathematics in the depths of our souls are a mystery even to me. It is also unknown to you. Therefore, considering this unknown, we will refer to it as ΜΑΘΗΜΑ. ΜΑΘΗΜΑ will be the name that symbolizes the foundations of mathematics hidden within our souls</a:t>
            </a:r>
            <a:r>
              <a:rPr lang="en-US" dirty="0" smtClean="0"/>
              <a:t>.</a:t>
            </a:r>
            <a:endParaRPr lang="lv-LV" dirty="0" smtClean="0"/>
          </a:p>
          <a:p>
            <a:r>
              <a:rPr lang="lv-LV" dirty="0" smtClean="0"/>
              <a:t>Bet tagad lietosim </a:t>
            </a:r>
            <a:r>
              <a:rPr lang="lv-LV" dirty="0"/>
              <a:t> </a:t>
            </a:r>
            <a:r>
              <a:rPr lang="en-US" dirty="0"/>
              <a:t>ΓΝΩΘΙ </a:t>
            </a:r>
            <a:r>
              <a:rPr lang="el-GR" dirty="0"/>
              <a:t>ΣΕΑΥΤΟΝ</a:t>
            </a:r>
            <a:r>
              <a:rPr lang="lv-LV" dirty="0"/>
              <a:t> </a:t>
            </a:r>
            <a:r>
              <a:rPr lang="lv-LV" dirty="0" smtClean="0"/>
              <a:t>paradigmu un sacīsim:</a:t>
            </a:r>
            <a:br>
              <a:rPr lang="lv-LV" dirty="0" smtClean="0"/>
            </a:br>
            <a:r>
              <a:rPr lang="lv-LV" dirty="0" smtClean="0"/>
              <a:t>mēs taču meklējam domāšanas pamatus mūsos pašos (mūsu dvēselēs?). Nu, lūk, tas, ko meklējam, mēs sauksim </a:t>
            </a:r>
            <a:r>
              <a:rPr lang="el-GR" dirty="0" smtClean="0"/>
              <a:t>ΜΑΘΗΜΑ</a:t>
            </a:r>
            <a:r>
              <a:rPr lang="lv-LV" dirty="0" smtClean="0"/>
              <a:t>, un ar šo mēs saskatīsim domāšanas svarīgāko agregāciju, kuru saucam par matemātiku </a:t>
            </a:r>
            <a:r>
              <a:rPr lang="lv-LV" dirty="0" err="1" smtClean="0"/>
              <a:t>mūsdieniskajā</a:t>
            </a:r>
            <a:r>
              <a:rPr lang="lv-LV" dirty="0" smtClean="0"/>
              <a:t> apzīmējumā. </a:t>
            </a:r>
          </a:p>
          <a:p>
            <a:r>
              <a:rPr lang="en-US" dirty="0"/>
              <a:t>But now let's use the paradigm of ΓΝΩΘΙ ΣΕΑΥΤΟΝ and say: After all, we are seeking the foundations of thinking within ourselves (within our souls?). Well, what we are seeking, we will call it ΜΑΘΗΜΑ, and with this, we will recognize the most essential aggregation of thinking, which we refer to as mathematics in the modern sense.</a:t>
            </a:r>
            <a:endParaRPr lang="en-US" dirty="0"/>
          </a:p>
        </p:txBody>
      </p:sp>
    </p:spTree>
    <p:extLst>
      <p:ext uri="{BB962C8B-B14F-4D97-AF65-F5344CB8AC3E}">
        <p14:creationId xmlns:p14="http://schemas.microsoft.com/office/powerpoint/2010/main" val="677291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ΓΝΩΘΙ </a:t>
            </a:r>
            <a:r>
              <a:rPr lang="el-GR" dirty="0"/>
              <a:t>ΣΕΑΥΤΟΝ</a:t>
            </a:r>
            <a:r>
              <a:rPr lang="lv-LV" dirty="0"/>
              <a:t> </a:t>
            </a:r>
            <a:r>
              <a:rPr lang="lv-LV" dirty="0" err="1"/>
              <a:t>and</a:t>
            </a:r>
            <a:r>
              <a:rPr lang="lv-LV" dirty="0"/>
              <a:t> </a:t>
            </a:r>
            <a:r>
              <a:rPr lang="el-GR" dirty="0"/>
              <a:t>ΓΝΩΘΙ </a:t>
            </a:r>
            <a:r>
              <a:rPr lang="el-GR" dirty="0" smtClean="0"/>
              <a:t>ΜΑΘΗΜΑ</a:t>
            </a:r>
            <a:r>
              <a:rPr lang="lv-LV" dirty="0" smtClean="0"/>
              <a:t>:</a:t>
            </a:r>
            <a:br>
              <a:rPr lang="lv-LV" dirty="0" smtClean="0"/>
            </a:br>
            <a:r>
              <a:rPr lang="lv-LV" dirty="0" smtClean="0"/>
              <a:t>... </a:t>
            </a:r>
            <a:r>
              <a:rPr lang="lv-LV" dirty="0" err="1" smtClean="0"/>
              <a:t>what</a:t>
            </a:r>
            <a:r>
              <a:rPr lang="lv-LV" dirty="0" smtClean="0"/>
              <a:t> </a:t>
            </a:r>
            <a:r>
              <a:rPr lang="lv-LV" dirty="0" err="1" smtClean="0"/>
              <a:t>we</a:t>
            </a:r>
            <a:r>
              <a:rPr lang="lv-LV" dirty="0" smtClean="0"/>
              <a:t> </a:t>
            </a:r>
            <a:r>
              <a:rPr lang="lv-LV" dirty="0" err="1" smtClean="0"/>
              <a:t>have</a:t>
            </a:r>
            <a:r>
              <a:rPr lang="lv-LV" dirty="0" smtClean="0"/>
              <a:t> </a:t>
            </a:r>
            <a:r>
              <a:rPr lang="lv-LV" dirty="0" err="1" smtClean="0"/>
              <a:t>in</a:t>
            </a:r>
            <a:r>
              <a:rPr lang="lv-LV" dirty="0" smtClean="0"/>
              <a:t> </a:t>
            </a:r>
            <a:r>
              <a:rPr lang="lv-LV" dirty="0" err="1" smtClean="0"/>
              <a:t>mind</a:t>
            </a:r>
            <a:r>
              <a:rPr lang="lv-LV" dirty="0" smtClean="0"/>
              <a:t>?</a:t>
            </a:r>
            <a:endParaRPr lang="en-US" dirty="0"/>
          </a:p>
        </p:txBody>
      </p:sp>
      <p:sp>
        <p:nvSpPr>
          <p:cNvPr id="3" name="Content Placeholder 2"/>
          <p:cNvSpPr>
            <a:spLocks noGrp="1"/>
          </p:cNvSpPr>
          <p:nvPr>
            <p:ph idx="1"/>
          </p:nvPr>
        </p:nvSpPr>
        <p:spPr/>
        <p:txBody>
          <a:bodyPr>
            <a:normAutofit fontScale="62500" lnSpcReduction="20000"/>
          </a:bodyPr>
          <a:lstStyle/>
          <a:p>
            <a:r>
              <a:rPr lang="lv-LV" dirty="0"/>
              <a:t>Liekot blakus </a:t>
            </a:r>
            <a:r>
              <a:rPr lang="en-US" dirty="0"/>
              <a:t>ΓΝΩΘΙ </a:t>
            </a:r>
            <a:r>
              <a:rPr lang="el-GR" dirty="0"/>
              <a:t>ΣΕΑΥΤΟΝ</a:t>
            </a:r>
            <a:r>
              <a:rPr lang="lv-LV" dirty="0"/>
              <a:t>  </a:t>
            </a:r>
            <a:r>
              <a:rPr lang="lv-LV" dirty="0" err="1"/>
              <a:t>parafrāzi</a:t>
            </a:r>
            <a:r>
              <a:rPr lang="lv-LV" dirty="0"/>
              <a:t> </a:t>
            </a:r>
            <a:r>
              <a:rPr lang="el-GR" dirty="0"/>
              <a:t>ΓΝΩΘΙ ΜΑΘΗΜΑ</a:t>
            </a:r>
            <a:r>
              <a:rPr lang="lv-LV" dirty="0"/>
              <a:t>, mēs papildinām pirmo ar otro:</a:t>
            </a:r>
          </a:p>
          <a:p>
            <a:pPr lvl="1"/>
            <a:r>
              <a:rPr lang="lv-LV" dirty="0"/>
              <a:t>Meklē sevī, savā dvēselē svarīgo, to, kur </a:t>
            </a:r>
            <a:r>
              <a:rPr lang="lv-LV" dirty="0" smtClean="0"/>
              <a:t>sākas apjēgšana, saprašana, refleksija, bet tam dziļāk jau sākas ko grieķi sauca par </a:t>
            </a:r>
            <a:r>
              <a:rPr lang="lv-LV" dirty="0" err="1" smtClean="0"/>
              <a:t>filosofiju</a:t>
            </a:r>
            <a:r>
              <a:rPr lang="lv-LV" dirty="0" smtClean="0"/>
              <a:t>, bet mēs par zinātni/zināšanām. Un, re, te jau arī ir, jo zināšanas jau ir </a:t>
            </a:r>
            <a:r>
              <a:rPr lang="el-GR" dirty="0" smtClean="0"/>
              <a:t>ΜΑΘΗΜΑ</a:t>
            </a:r>
            <a:r>
              <a:rPr lang="lv-LV" dirty="0" smtClean="0"/>
              <a:t>;</a:t>
            </a:r>
          </a:p>
          <a:p>
            <a:pPr lvl="1"/>
            <a:r>
              <a:rPr lang="lv-LV" dirty="0" smtClean="0"/>
              <a:t>Bet te pamats jau it kā pirms mums – valoda. Kas to dod – dievi? </a:t>
            </a:r>
          </a:p>
          <a:p>
            <a:r>
              <a:rPr lang="lv-LV" dirty="0" smtClean="0"/>
              <a:t>Un te mēs gribam izdarīt lielu lēcienu: no zinātnes valodas uz zinātniskās valodas </a:t>
            </a:r>
            <a:r>
              <a:rPr lang="lv-LV" dirty="0" err="1" smtClean="0"/>
              <a:t>kvintisensi</a:t>
            </a:r>
            <a:r>
              <a:rPr lang="lv-LV" dirty="0" smtClean="0"/>
              <a:t>, matemātiku. </a:t>
            </a:r>
          </a:p>
          <a:p>
            <a:pPr lvl="1"/>
            <a:r>
              <a:rPr lang="lv-LV" dirty="0" smtClean="0"/>
              <a:t>Bet tāpēc mums noder </a:t>
            </a:r>
            <a:r>
              <a:rPr lang="lv-LV" dirty="0" err="1" smtClean="0"/>
              <a:t>parafrazējums</a:t>
            </a:r>
            <a:r>
              <a:rPr lang="lv-LV" dirty="0" smtClean="0"/>
              <a:t> </a:t>
            </a:r>
            <a:r>
              <a:rPr lang="el-GR" dirty="0" smtClean="0"/>
              <a:t>ΜΑΘΗΜΑ</a:t>
            </a:r>
            <a:r>
              <a:rPr lang="lv-LV" dirty="0" smtClean="0"/>
              <a:t>, kas nozīmē ZINĀŠANAS;</a:t>
            </a:r>
          </a:p>
          <a:p>
            <a:pPr lvl="1"/>
            <a:r>
              <a:rPr lang="lv-LV" dirty="0" smtClean="0"/>
              <a:t>Kā mēs te nonākam pie </a:t>
            </a:r>
            <a:r>
              <a:rPr lang="lv-LV" dirty="0" err="1" smtClean="0"/>
              <a:t>MATEMĀTIKAs</a:t>
            </a:r>
            <a:r>
              <a:rPr lang="lv-LV" dirty="0" smtClean="0"/>
              <a:t>? Vai mēs gribam tikai ‘blēdīties’ un izmantot </a:t>
            </a:r>
            <a:r>
              <a:rPr lang="el-GR" dirty="0" smtClean="0"/>
              <a:t>ΜΑΘΗΜΑ</a:t>
            </a:r>
            <a:r>
              <a:rPr lang="lv-LV" dirty="0" smtClean="0"/>
              <a:t> un tās daudzskaitli </a:t>
            </a:r>
            <a:r>
              <a:rPr lang="en-US" dirty="0" smtClean="0"/>
              <a:t>ΜΑΘΗΜΑΤΑ</a:t>
            </a:r>
            <a:r>
              <a:rPr lang="lv-LV" dirty="0" smtClean="0"/>
              <a:t>? Jā gan, daļēji mūs pieķērāt. Bet mēģināsim situāciju labot, un sacīsim:</a:t>
            </a:r>
          </a:p>
          <a:p>
            <a:pPr lvl="2"/>
            <a:r>
              <a:rPr lang="lv-LV" dirty="0" smtClean="0"/>
              <a:t>Ar </a:t>
            </a:r>
            <a:r>
              <a:rPr lang="el-GR" dirty="0" smtClean="0"/>
              <a:t>ΜΑΘΗΜΑ</a:t>
            </a:r>
            <a:r>
              <a:rPr lang="lv-LV" dirty="0" smtClean="0"/>
              <a:t> sapratīsim nevis MATEMĀTIKA mūsdienu nozīmē, bet to mūsu domāšanas pamatā, kas stāv pirms MATEMĀTIKA, ko tā arī sauksim – </a:t>
            </a:r>
            <a:r>
              <a:rPr lang="el-GR" dirty="0" smtClean="0"/>
              <a:t>ΜΑΘΗΜΑ</a:t>
            </a:r>
            <a:endParaRPr lang="lv-LV" dirty="0" smtClean="0"/>
          </a:p>
          <a:p>
            <a:pPr lvl="2"/>
            <a:r>
              <a:rPr lang="lv-LV" dirty="0" smtClean="0"/>
              <a:t>Un te mums matemātiķi sāks uzbrukumu no savas puses. Kas tā par </a:t>
            </a:r>
            <a:r>
              <a:rPr lang="el-GR" dirty="0" smtClean="0"/>
              <a:t>ΜΑΘΗΜΑ</a:t>
            </a:r>
            <a:r>
              <a:rPr lang="lv-LV" dirty="0" smtClean="0"/>
              <a:t>? Kas tā par </a:t>
            </a:r>
            <a:r>
              <a:rPr lang="lv-LV" dirty="0" err="1" smtClean="0"/>
              <a:t>pirmsmatemātiku</a:t>
            </a:r>
            <a:r>
              <a:rPr lang="lv-LV" dirty="0" smtClean="0"/>
              <a:t>? Varbūt </a:t>
            </a:r>
            <a:r>
              <a:rPr lang="lv-LV" dirty="0" err="1" smtClean="0"/>
              <a:t>metamatemātika</a:t>
            </a:r>
            <a:r>
              <a:rPr lang="lv-LV" dirty="0" smtClean="0"/>
              <a:t>, tev, Daini, prātā? </a:t>
            </a:r>
          </a:p>
          <a:p>
            <a:pPr lvl="2"/>
            <a:r>
              <a:rPr lang="lv-LV" dirty="0" smtClean="0"/>
              <a:t>Nē, citādāk. Es sacīšu tā: mūs matemātikas attīstība tieši virza </a:t>
            </a:r>
            <a:r>
              <a:rPr lang="el-GR" dirty="0" smtClean="0"/>
              <a:t>ΜΑΘΗΜΑ</a:t>
            </a:r>
            <a:r>
              <a:rPr lang="lv-LV" dirty="0" smtClean="0"/>
              <a:t> virzienā. Un viens no galvenajiem virzītājspēkiem ir Teorētiskā Fizika. Un atsevišķās tās disciplīnas, KVANTU MEHĀNIKA, KVANTU LAUKA TEORIJAS, STĪGU TEORIJAS. Stop, bet Stīgu teorijas ir tieši tās, ko fiziķi gribēja kvalificēt par nezinātniskām, jo nekad nespēsim tās eksperimentāli pierādīt. Nu, lūk, te jau mēs esam pie lielās patiesības: Stīgu teorija kā fizikāla disciplīna, jā, varbūt derīga priekš ‘miskastes’, bet kā matemātiska sadaļa, sacīšu vairāk, kā </a:t>
            </a:r>
            <a:r>
              <a:rPr lang="el-GR" dirty="0" smtClean="0"/>
              <a:t>ΜΑΘΗΜΑ</a:t>
            </a:r>
            <a:r>
              <a:rPr lang="lv-LV" dirty="0" smtClean="0"/>
              <a:t> sadaļa, vai virzienā uz to, lai būtu kādreiz </a:t>
            </a:r>
            <a:r>
              <a:rPr lang="el-GR" dirty="0" smtClean="0"/>
              <a:t>ΜΑΘΗΜΑ</a:t>
            </a:r>
            <a:r>
              <a:rPr lang="lv-LV" dirty="0" smtClean="0"/>
              <a:t> sadaļa, tā ir tas attīstības virziens, kas mūs ievedīs jaunā matemātikas un fizikas saprašanas līmenī, proti, caur </a:t>
            </a:r>
            <a:r>
              <a:rPr lang="el-GR" dirty="0" smtClean="0"/>
              <a:t>ΜΑΘΗΜΑ</a:t>
            </a:r>
            <a:r>
              <a:rPr lang="lv-LV" dirty="0" smtClean="0"/>
              <a:t>. </a:t>
            </a:r>
            <a:endParaRPr lang="lv-LV" dirty="0"/>
          </a:p>
          <a:p>
            <a:pPr lvl="1"/>
            <a:r>
              <a:rPr lang="lv-LV" dirty="0" smtClean="0"/>
              <a:t>Un te nu, lūk, mums der atcerēties, ka mēs nemēģinām atrisināt šodien jautājumu par fiziku vai matemātiku to savstarpējībā, bet mēs runājam par </a:t>
            </a:r>
            <a:r>
              <a:rPr lang="en-US" dirty="0"/>
              <a:t>ΓΝΩΘΙ </a:t>
            </a:r>
            <a:r>
              <a:rPr lang="el-GR" dirty="0"/>
              <a:t>ΣΕΑΥΤΟΝ</a:t>
            </a:r>
            <a:r>
              <a:rPr lang="lv-LV" dirty="0"/>
              <a:t> </a:t>
            </a:r>
            <a:r>
              <a:rPr lang="lv-LV" dirty="0" smtClean="0"/>
              <a:t>un </a:t>
            </a:r>
            <a:r>
              <a:rPr lang="el-GR" dirty="0"/>
              <a:t>ΓΝΩΘΙ </a:t>
            </a:r>
            <a:r>
              <a:rPr lang="el-GR" dirty="0" smtClean="0"/>
              <a:t>ΜΑΘΗΜΑ</a:t>
            </a:r>
            <a:r>
              <a:rPr lang="lv-LV" dirty="0" smtClean="0"/>
              <a:t> attiecinājumu. Bet šis risinājums, vai precīzo jautājumu uzstādījums, var vest pie saprašanas vai spējas uzdot precīzus jautājumus arī tajā pirmajā minētajā jomā.</a:t>
            </a:r>
            <a:endParaRPr lang="en-US" dirty="0"/>
          </a:p>
          <a:p>
            <a:endParaRPr lang="en-US" dirty="0"/>
          </a:p>
        </p:txBody>
      </p:sp>
    </p:spTree>
    <p:extLst>
      <p:ext uri="{BB962C8B-B14F-4D97-AF65-F5344CB8AC3E}">
        <p14:creationId xmlns:p14="http://schemas.microsoft.com/office/powerpoint/2010/main" val="3080018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ΓΝΩΘΙ </a:t>
            </a:r>
            <a:r>
              <a:rPr lang="el-GR" dirty="0"/>
              <a:t>ΣΕΑΥΤΟΝ</a:t>
            </a:r>
            <a:r>
              <a:rPr lang="lv-LV" dirty="0"/>
              <a:t> </a:t>
            </a:r>
            <a:r>
              <a:rPr lang="lv-LV" dirty="0" err="1"/>
              <a:t>and</a:t>
            </a:r>
            <a:r>
              <a:rPr lang="lv-LV" dirty="0"/>
              <a:t> </a:t>
            </a:r>
            <a:r>
              <a:rPr lang="el-GR" dirty="0"/>
              <a:t>ΓΝΩΘΙ ΜΑΘΗΜΑ</a:t>
            </a:r>
            <a:r>
              <a:rPr lang="lv-LV" dirty="0"/>
              <a:t>:</a:t>
            </a:r>
            <a:br>
              <a:rPr lang="lv-LV" dirty="0"/>
            </a:br>
            <a:r>
              <a:rPr lang="lv-LV" dirty="0"/>
              <a:t>... </a:t>
            </a:r>
            <a:r>
              <a:rPr lang="lv-LV" dirty="0" err="1"/>
              <a:t>what</a:t>
            </a:r>
            <a:r>
              <a:rPr lang="lv-LV" dirty="0"/>
              <a:t> </a:t>
            </a:r>
            <a:r>
              <a:rPr lang="lv-LV" dirty="0" err="1"/>
              <a:t>we</a:t>
            </a:r>
            <a:r>
              <a:rPr lang="lv-LV" dirty="0"/>
              <a:t> </a:t>
            </a:r>
            <a:r>
              <a:rPr lang="lv-LV" dirty="0" err="1"/>
              <a:t>have</a:t>
            </a:r>
            <a:r>
              <a:rPr lang="lv-LV" dirty="0"/>
              <a:t> </a:t>
            </a:r>
            <a:r>
              <a:rPr lang="lv-LV" dirty="0" err="1"/>
              <a:t>in</a:t>
            </a:r>
            <a:r>
              <a:rPr lang="lv-LV" dirty="0"/>
              <a:t> </a:t>
            </a:r>
            <a:r>
              <a:rPr lang="lv-LV" dirty="0" err="1"/>
              <a:t>mind</a:t>
            </a:r>
            <a:r>
              <a:rPr lang="lv-LV" dirty="0"/>
              <a:t>?</a:t>
            </a:r>
            <a:endParaRPr lang="en-US" dirty="0"/>
          </a:p>
        </p:txBody>
      </p:sp>
      <p:sp>
        <p:nvSpPr>
          <p:cNvPr id="3" name="Content Placeholder 2"/>
          <p:cNvSpPr>
            <a:spLocks noGrp="1"/>
          </p:cNvSpPr>
          <p:nvPr>
            <p:ph idx="1"/>
          </p:nvPr>
        </p:nvSpPr>
        <p:spPr/>
        <p:txBody>
          <a:bodyPr>
            <a:normAutofit fontScale="55000" lnSpcReduction="20000"/>
          </a:bodyPr>
          <a:lstStyle/>
          <a:p>
            <a:r>
              <a:rPr lang="en-US" dirty="0"/>
              <a:t>By juxtaposing the paraphrase of ΓΝΩΘΙ ΣΕΑΥΤΟΝ with ΓΝΩΘΙ ΜΑΘΗΜΑ, we complement the first with the second: </a:t>
            </a:r>
            <a:endParaRPr lang="lv-LV" dirty="0" smtClean="0"/>
          </a:p>
          <a:p>
            <a:pPr lvl="1"/>
            <a:r>
              <a:rPr lang="en-US" dirty="0" smtClean="0"/>
              <a:t>Seek </a:t>
            </a:r>
            <a:r>
              <a:rPr lang="en-US" dirty="0"/>
              <a:t>within yourself, within your soul, for what begins understanding, comprehension, reflection. But at a deeper level, it already begins what the Greeks called philosophy, but we call it science/knowledge. And lo and behold, there it is because knowledge is already ΜΑΘΗΜΑ; </a:t>
            </a:r>
            <a:endParaRPr lang="lv-LV" dirty="0" smtClean="0"/>
          </a:p>
          <a:p>
            <a:pPr lvl="1"/>
            <a:r>
              <a:rPr lang="en-US" dirty="0" smtClean="0"/>
              <a:t>But </a:t>
            </a:r>
            <a:r>
              <a:rPr lang="en-US" dirty="0"/>
              <a:t>here the foundation seemingly precedes us – language. What provides it – gods? </a:t>
            </a:r>
            <a:endParaRPr lang="lv-LV" dirty="0" smtClean="0"/>
          </a:p>
          <a:p>
            <a:r>
              <a:rPr lang="en-US" dirty="0" smtClean="0"/>
              <a:t>And </a:t>
            </a:r>
            <a:r>
              <a:rPr lang="en-US" dirty="0"/>
              <a:t>here we want to make a big leap: from the language of science to the quintessence of scientific language, mathematics. </a:t>
            </a:r>
            <a:endParaRPr lang="lv-LV" dirty="0" smtClean="0"/>
          </a:p>
          <a:p>
            <a:pPr lvl="1"/>
            <a:r>
              <a:rPr lang="en-US" dirty="0" smtClean="0"/>
              <a:t>But </a:t>
            </a:r>
            <a:r>
              <a:rPr lang="en-US" dirty="0"/>
              <a:t>for that, we need the paraphrase ΜΑΘΗΜΑ, which means KNOWLEDGE; </a:t>
            </a:r>
            <a:endParaRPr lang="lv-LV" dirty="0" smtClean="0"/>
          </a:p>
          <a:p>
            <a:pPr lvl="1"/>
            <a:r>
              <a:rPr lang="en-US" dirty="0" smtClean="0"/>
              <a:t>How </a:t>
            </a:r>
            <a:r>
              <a:rPr lang="en-US" dirty="0"/>
              <a:t>do we arrive at MATHEMATICS? Do we want to just "wander" and use ΜΑΘΗΜΑ and its plural ΜΑΘΗΜΑΤΑ? Yes, indeed, we might catch ourselves doing that. But let's try to improve the situation and say: </a:t>
            </a:r>
            <a:endParaRPr lang="lv-LV" dirty="0" smtClean="0"/>
          </a:p>
          <a:p>
            <a:pPr lvl="2"/>
            <a:r>
              <a:rPr lang="en-US" dirty="0" smtClean="0"/>
              <a:t>With </a:t>
            </a:r>
            <a:r>
              <a:rPr lang="en-US" dirty="0"/>
              <a:t>ΜΑΘΗΜΑ, we will understand not just MATHEMATICS in its modern sense as a discipline we develop today, yesterday, the day before. Let's use ΜΑΘΗΜΑ to understand the foundations on which modern mathematics is based, and let's call it ΜΑΘΗΜΑ. </a:t>
            </a:r>
            <a:endParaRPr lang="lv-LV" dirty="0" smtClean="0"/>
          </a:p>
          <a:p>
            <a:pPr lvl="2"/>
            <a:r>
              <a:rPr lang="en-US" dirty="0" smtClean="0"/>
              <a:t>Now </a:t>
            </a:r>
            <a:r>
              <a:rPr lang="en-US" dirty="0"/>
              <a:t>mathematicians will launch an attack from their side. What is this ΜΑΘΗΜΑ? What is this pre-mathematics? Maybe </a:t>
            </a:r>
            <a:r>
              <a:rPr lang="en-US" dirty="0" err="1"/>
              <a:t>metamathematics</a:t>
            </a:r>
            <a:r>
              <a:rPr lang="en-US" dirty="0"/>
              <a:t>, Dainis, is on your mind? </a:t>
            </a:r>
            <a:endParaRPr lang="lv-LV" dirty="0" smtClean="0"/>
          </a:p>
          <a:p>
            <a:pPr lvl="2"/>
            <a:r>
              <a:rPr lang="en-US" dirty="0" smtClean="0"/>
              <a:t>No</a:t>
            </a:r>
            <a:r>
              <a:rPr lang="en-US" dirty="0"/>
              <a:t>, it's different. I will say this: our development in mathematics directly leads in the direction of ΜΑΘΗΜΑ. And one of the main driving forces is Theoretical Physics. And within it, the individual disciplines of QUANTUM MECHANICS, QUANTUM FIELD THEORY, STRING THEORY. Stop, but String Theory is precisely what physicists wanted to classify as unscientific because we will never be able to experimentally prove it. Well, here we are at the great truth: String Theory as a physical discipline, yes, perhaps useful for the "garbage bin," but as a mathematical branch, I would say more as a section of ΜΑΘΗΜΑ or in the direction of becoming a section of ΜΑΘΗΜΑ, it is the developmental direction that will lead us to a new level of understanding mathematics and physics, namely through ΜΑΘΗΜΑ</a:t>
            </a:r>
            <a:r>
              <a:rPr lang="en-US" dirty="0" smtClean="0"/>
              <a:t>.</a:t>
            </a:r>
            <a:endParaRPr lang="lv-LV" dirty="0" smtClean="0"/>
          </a:p>
          <a:p>
            <a:pPr lvl="1"/>
            <a:r>
              <a:rPr lang="en-US" dirty="0"/>
              <a:t/>
            </a:r>
            <a:br>
              <a:rPr lang="en-US" dirty="0"/>
            </a:br>
            <a:r>
              <a:rPr lang="en-US" dirty="0"/>
              <a:t>And here, indeed, we must remember that we are not attempting to solve today the question of the interrelation between physics and mathematics. We are talking about the </a:t>
            </a:r>
            <a:r>
              <a:rPr lang="lv-LV" dirty="0" err="1" smtClean="0"/>
              <a:t>interpositioning</a:t>
            </a:r>
            <a:r>
              <a:rPr lang="en-US" dirty="0" smtClean="0"/>
              <a:t> </a:t>
            </a:r>
            <a:r>
              <a:rPr lang="en-US" dirty="0"/>
              <a:t>of ΓΝΩΘΙ ΣΕΑΥΤΟΝ and ΓΝΩΘΙ ΜΑΘΗΜΑ. However, this solution or the precise formulation of the question can lead to understanding or the ability to ask precise questions even in that first mentioned field.</a:t>
            </a:r>
            <a:endParaRPr lang="en-US" dirty="0"/>
          </a:p>
        </p:txBody>
      </p:sp>
    </p:spTree>
    <p:extLst>
      <p:ext uri="{BB962C8B-B14F-4D97-AF65-F5344CB8AC3E}">
        <p14:creationId xmlns:p14="http://schemas.microsoft.com/office/powerpoint/2010/main" val="516079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6133</TotalTime>
  <Words>2579</Words>
  <Application>Microsoft Office PowerPoint</Application>
  <PresentationFormat>Widescreen</PresentationFormat>
  <Paragraphs>111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ΓΝΩΘΙ ΜΑΘΗΜΑ (GNŌTHI MATHĒMA) Or What are the foundations of our thinking?</vt:lpstr>
      <vt:lpstr>ΓΝΩΘΙ ΣΑΥΤΟΝ</vt:lpstr>
      <vt:lpstr>ΓΝΩΘΙ ΜΑΘΗΜΑ (GNŌTHI MATHĒMA) what does it mean in ancient Greek? A paraphrase of ΓΝΩΘΙ ΣΕΑΥΤΟΝ (Gnothi Seauton ) Know Thyself</vt:lpstr>
      <vt:lpstr>"Gnothi Seauton«(ΓΝΩΘΙ ΣΕΑΥΤΟΝ). Where does it come from?</vt:lpstr>
      <vt:lpstr> ΓΝΩΘΙ ΣΕΑΥΤΟΝ un ΓΝΩΘΙ ΜΑΘΗΜΑ</vt:lpstr>
      <vt:lpstr>ΓΝΩΘΙ ΣΕΑΥΤΟΝ and ΓΝΩΘΙ ΜΑΘΗΜΑ</vt:lpstr>
      <vt:lpstr>ΓΝΩΘΙ ΣΕΑΥΤΟΝ and ΓΝΩΘΙ ΜΑΘΗΜΑ</vt:lpstr>
      <vt:lpstr>ΓΝΩΘΙ ΣΕΑΥΤΟΝ and ΓΝΩΘΙ ΜΑΘΗΜΑ: ... what we have in mind?</vt:lpstr>
      <vt:lpstr>ΓΝΩΘΙ ΣΕΑΥΤΟΝ and ΓΝΩΘΙ ΜΑΘΗΜΑ: ... what we have in mind?</vt:lpstr>
      <vt:lpstr>ΓΝΩΘΙ ΣΕΑΥΤΟΝ and ΓΝΩΘΙ ΜΑΘΗΜΑ: … in place of conclusions</vt:lpstr>
      <vt:lpstr>Mathematics and cosciousness</vt:lpstr>
      <vt:lpstr>Where the solutions?</vt:lpstr>
      <vt:lpstr>What we did in our previous talk about AI language models?</vt:lpstr>
      <vt:lpstr>References</vt:lpstr>
      <vt:lpstr>ΓΝΩΘΙ ΣΑΥΤΟΝ  One more meaning?   We must learn to ask correct and precise questions.  We need to learn to ask the most adequate questions.     Thank you for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ΓΝΩΘΙ ΜΑΘΗΜΑ (GNŌTHI MATHĒMA) Vai Kas ir mūsu domāšanas pamati?</dc:title>
  <dc:creator>Dainis Zeps</dc:creator>
  <cp:lastModifiedBy>Dainis Zeps</cp:lastModifiedBy>
  <cp:revision>84</cp:revision>
  <dcterms:created xsi:type="dcterms:W3CDTF">2023-03-02T07:20:35Z</dcterms:created>
  <dcterms:modified xsi:type="dcterms:W3CDTF">2023-05-24T10:38:38Z</dcterms:modified>
</cp:coreProperties>
</file>